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media/image5.pn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51"/>
  </p:notesMasterIdLst>
  <p:sldIdLst>
    <p:sldId id="256" r:id="rId3"/>
    <p:sldId id="326" r:id="rId4"/>
    <p:sldId id="328" r:id="rId5"/>
    <p:sldId id="313" r:id="rId6"/>
    <p:sldId id="272" r:id="rId7"/>
    <p:sldId id="259" r:id="rId8"/>
    <p:sldId id="334" r:id="rId9"/>
    <p:sldId id="283" r:id="rId10"/>
    <p:sldId id="315" r:id="rId11"/>
    <p:sldId id="262" r:id="rId12"/>
    <p:sldId id="329" r:id="rId13"/>
    <p:sldId id="274" r:id="rId14"/>
    <p:sldId id="276" r:id="rId15"/>
    <p:sldId id="277" r:id="rId16"/>
    <p:sldId id="278" r:id="rId17"/>
    <p:sldId id="264" r:id="rId18"/>
    <p:sldId id="330" r:id="rId19"/>
    <p:sldId id="266" r:id="rId20"/>
    <p:sldId id="284" r:id="rId21"/>
    <p:sldId id="285" r:id="rId22"/>
    <p:sldId id="286" r:id="rId23"/>
    <p:sldId id="287" r:id="rId24"/>
    <p:sldId id="290" r:id="rId25"/>
    <p:sldId id="291" r:id="rId26"/>
    <p:sldId id="292" r:id="rId27"/>
    <p:sldId id="332" r:id="rId28"/>
    <p:sldId id="333" r:id="rId29"/>
    <p:sldId id="293" r:id="rId30"/>
    <p:sldId id="294" r:id="rId31"/>
    <p:sldId id="336" r:id="rId32"/>
    <p:sldId id="295" r:id="rId33"/>
    <p:sldId id="296" r:id="rId34"/>
    <p:sldId id="297" r:id="rId35"/>
    <p:sldId id="318" r:id="rId36"/>
    <p:sldId id="325" r:id="rId37"/>
    <p:sldId id="322" r:id="rId38"/>
    <p:sldId id="321" r:id="rId39"/>
    <p:sldId id="320" r:id="rId40"/>
    <p:sldId id="323" r:id="rId41"/>
    <p:sldId id="324" r:id="rId42"/>
    <p:sldId id="300" r:id="rId43"/>
    <p:sldId id="302" r:id="rId44"/>
    <p:sldId id="303" r:id="rId45"/>
    <p:sldId id="265" r:id="rId46"/>
    <p:sldId id="305" r:id="rId47"/>
    <p:sldId id="282" r:id="rId48"/>
    <p:sldId id="308" r:id="rId49"/>
    <p:sldId id="309" r:id="rId50"/>
  </p:sldIdLst>
  <p:sldSz cx="9144000" cy="5143500" type="screen16x9"/>
  <p:notesSz cx="9144000" cy="5143500"/>
  <p:embeddedFontLst>
    <p:embeddedFont>
      <p:font typeface="Titillium Web" panose="020B0604020202020204" charset="0"/>
      <p:regular r:id="rId52"/>
      <p:bold r:id="rId53"/>
    </p:embeddedFont>
    <p:embeddedFont>
      <p:font typeface="Microsoft Himalaya" panose="01010100010101010101" pitchFamily="2" charset="0"/>
      <p:regular r:id="rId54"/>
    </p:embeddedFont>
    <p:embeddedFont>
      <p:font typeface="Segoe UI Light" panose="020B0502040204020203" pitchFamily="34" charset="0"/>
      <p:regular r:id="rId55"/>
    </p:embeddedFont>
    <p:embeddedFont>
      <p:font typeface="Muli" panose="020B0604020202020204" charset="0"/>
      <p:regular r:id="rId56"/>
      <p:italic r:id="rId57"/>
    </p:embeddedFont>
    <p:embeddedFont>
      <p:font typeface="Comic Sans MS" panose="030F0702030302020204" pitchFamily="66" charset="0"/>
      <p:regular r:id="rId58"/>
      <p:bold r:id="rId59"/>
    </p:embeddedFont>
    <p:embeddedFont>
      <p:font typeface="Verdana" panose="020B0604030504040204" pitchFamily="34" charset="0"/>
      <p:regular r:id="rId60"/>
      <p:bold r:id="rId61"/>
      <p:italic r:id="rId62"/>
      <p:boldItalic r:id="rId63"/>
    </p:embeddedFont>
    <p:embeddedFont>
      <p:font typeface="Calibri" panose="020F0502020204030204" pitchFamily="34" charset="0"/>
      <p:regular r:id="rId64"/>
      <p:bold r:id="rId65"/>
      <p:italic r:id="rId66"/>
      <p:boldItalic r:id="rId67"/>
    </p:embeddedFont>
    <p:embeddedFont>
      <p:font typeface="Arvo" panose="020B0604020202020204" charset="0"/>
      <p:regular r:id="rId68"/>
      <p:bold r:id="rId69"/>
      <p:italic r:id="rId70"/>
      <p:boldItalic r:id="rId71"/>
    </p:embeddedFont>
    <p:embeddedFont>
      <p:font typeface="Microsoft New Tai Lue" panose="020B0502040204020203" pitchFamily="34" charset="0"/>
      <p:regular r:id="rId72"/>
      <p:bold r:id="rId73"/>
    </p:embeddedFont>
    <p:embeddedFont>
      <p:font typeface="Calibri Light" panose="020F0302020204030204" pitchFamily="34" charset="0"/>
      <p:regular r:id="rId74"/>
      <p:italic r:id="rId75"/>
    </p:embeddedFont>
    <p:embeddedFont>
      <p:font typeface="Source Sans Pro" panose="020B0604020202020204" charset="0"/>
      <p:regular r:id="rId76"/>
      <p:bold r:id="rId77"/>
      <p:italic r:id="rId78"/>
      <p:boldItalic r:id="rId7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6161"/>
    <a:srgbClr val="A8D02A"/>
    <a:srgbClr val="4472C4"/>
    <a:srgbClr val="203864"/>
    <a:srgbClr val="2F5597"/>
    <a:srgbClr val="70AD47"/>
    <a:srgbClr val="385723"/>
    <a:srgbClr val="548235"/>
    <a:srgbClr val="ED55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9" autoAdjust="0"/>
    <p:restoredTop sz="95652" autoAdjust="0"/>
  </p:normalViewPr>
  <p:slideViewPr>
    <p:cSldViewPr>
      <p:cViewPr varScale="1">
        <p:scale>
          <a:sx n="120" d="100"/>
          <a:sy n="120" d="100"/>
        </p:scale>
        <p:origin x="326" y="67"/>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font" Target="fonts/font10.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5/14/2017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47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05D1B2-5BBF-4BD1-8E4E-A628BFE07797}" type="slidenum">
              <a:rPr lang="en-US" altLang="en-US"/>
              <a:pPr>
                <a:spcBef>
                  <a:spcPct val="0"/>
                </a:spcBef>
              </a:pPr>
              <a:t>4</a:t>
            </a:fld>
            <a:endParaRPr lang="en-US" altLang="en-US"/>
          </a:p>
        </p:txBody>
      </p:sp>
    </p:spTree>
    <p:extLst>
      <p:ext uri="{BB962C8B-B14F-4D97-AF65-F5344CB8AC3E}">
        <p14:creationId xmlns:p14="http://schemas.microsoft.com/office/powerpoint/2010/main" val="234548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327042-6B61-B148-8485-8BBBFAA13D24}" type="slidenum">
              <a:rPr lang="en-US" smtClean="0"/>
              <a:t>26</a:t>
            </a:fld>
            <a:endParaRPr lang="en-US"/>
          </a:p>
        </p:txBody>
      </p:sp>
    </p:spTree>
    <p:extLst>
      <p:ext uri="{BB962C8B-B14F-4D97-AF65-F5344CB8AC3E}">
        <p14:creationId xmlns:p14="http://schemas.microsoft.com/office/powerpoint/2010/main" val="3068580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com/"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25746" y="2387892"/>
            <a:ext cx="4660298" cy="1682154"/>
          </a:xfrm>
          <a:prstGeom prst="rect">
            <a:avLst/>
          </a:prstGeom>
        </p:spPr>
        <p:txBody>
          <a:bodyPr vert="horz" rtlCol="0" anchor="b">
            <a:normAutofit/>
          </a:bodyPr>
          <a:lstStyle>
            <a:lvl1pPr lvl="0" algn="l">
              <a:lnSpc>
                <a:spcPct val="100000"/>
              </a:lnSpc>
              <a:defRPr lang="en-US" sz="5400" i="0" dirty="0">
                <a:solidFill>
                  <a:schemeClr val="tx1">
                    <a:lumMod val="65000"/>
                    <a:lumOff val="35000"/>
                  </a:schemeClr>
                </a:solidFill>
                <a:latin typeface="+mj-lt"/>
              </a:defRPr>
            </a:lvl1pPr>
          </a:lstStyle>
          <a:p>
            <a:r>
              <a:rPr lang="en-US" dirty="0"/>
              <a:t>Click to edit Master style</a:t>
            </a:r>
          </a:p>
        </p:txBody>
      </p:sp>
      <p:sp>
        <p:nvSpPr>
          <p:cNvPr id="3" name="Subtitle 2"/>
          <p:cNvSpPr>
            <a:spLocks noGrp="1"/>
          </p:cNvSpPr>
          <p:nvPr>
            <p:ph type="subTitle" idx="1"/>
          </p:nvPr>
        </p:nvSpPr>
        <p:spPr>
          <a:xfrm>
            <a:off x="425752" y="4148366"/>
            <a:ext cx="4660296" cy="404584"/>
          </a:xfrm>
          <a:prstGeom prst="rect">
            <a:avLst/>
          </a:prstGeom>
        </p:spPr>
        <p:txBody>
          <a:bodyPr vert="horz" rtlCol="0" anchor="ctr">
            <a:normAutofit/>
          </a:bodyPr>
          <a:lstStyle>
            <a:lvl1pPr marL="0" lvl="0" indent="0" algn="l">
              <a:buNone/>
              <a:defRPr lang="en-US" sz="2000" b="1" i="0" dirty="0">
                <a:solidFill>
                  <a:schemeClr val="bg1">
                    <a:lumMod val="50000"/>
                  </a:schemeClr>
                </a:solidFill>
                <a:latin typeface="+mn-lt"/>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4" name="Oval 8"/>
          <p:cNvSpPr/>
          <p:nvPr/>
        </p:nvSpPr>
        <p:spPr>
          <a:xfrm>
            <a:off x="4858655" y="502253"/>
            <a:ext cx="459317" cy="459317"/>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5" name="Oval 9"/>
          <p:cNvSpPr/>
          <p:nvPr/>
        </p:nvSpPr>
        <p:spPr>
          <a:xfrm>
            <a:off x="5172820" y="2243668"/>
            <a:ext cx="991815" cy="991809"/>
          </a:xfrm>
          <a:prstGeom prst="ellipse">
            <a:avLst/>
          </a:prstGeom>
          <a:noFill/>
          <a:ln w="76200">
            <a:solidFill>
              <a:schemeClr val="accent1">
                <a:alpha val="9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6" name="Arc 10"/>
          <p:cNvSpPr/>
          <p:nvPr/>
        </p:nvSpPr>
        <p:spPr>
          <a:xfrm>
            <a:off x="7781792" y="312964"/>
            <a:ext cx="1682753" cy="1682741"/>
          </a:xfrm>
          <a:prstGeom prst="arc">
            <a:avLst>
              <a:gd name="adj1" fmla="val 2576641"/>
              <a:gd name="adj2" fmla="val 19130638"/>
            </a:avLst>
          </a:prstGeom>
          <a:noFill/>
          <a:ln w="254000">
            <a:solidFill>
              <a:schemeClr val="accent2">
                <a:alpha val="8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7" name="Arc 11"/>
          <p:cNvSpPr/>
          <p:nvPr/>
        </p:nvSpPr>
        <p:spPr>
          <a:xfrm>
            <a:off x="6603942" y="4547810"/>
            <a:ext cx="2686143" cy="2686118"/>
          </a:xfrm>
          <a:prstGeom prst="arc">
            <a:avLst>
              <a:gd name="adj1" fmla="val 12746482"/>
              <a:gd name="adj2" fmla="val 19649400"/>
            </a:avLst>
          </a:prstGeom>
          <a:noFill/>
          <a:ln w="508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8" name="Arc 12"/>
          <p:cNvSpPr/>
          <p:nvPr/>
        </p:nvSpPr>
        <p:spPr>
          <a:xfrm>
            <a:off x="5655423" y="4016570"/>
            <a:ext cx="1801279" cy="1801262"/>
          </a:xfrm>
          <a:prstGeom prst="arc">
            <a:avLst>
              <a:gd name="adj1" fmla="val 9718591"/>
              <a:gd name="adj2" fmla="val 11341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9" name="Oval 14"/>
          <p:cNvSpPr/>
          <p:nvPr/>
        </p:nvSpPr>
        <p:spPr>
          <a:xfrm>
            <a:off x="7904223" y="3205238"/>
            <a:ext cx="796800" cy="796792"/>
          </a:xfrm>
          <a:prstGeom prst="ellipse">
            <a:avLst/>
          </a:prstGeom>
          <a:noFill/>
          <a:ln w="304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10"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11"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2"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Oval 24"/>
          <p:cNvSpPr/>
          <p:nvPr/>
        </p:nvSpPr>
        <p:spPr>
          <a:xfrm>
            <a:off x="4876800" y="4269977"/>
            <a:ext cx="620803" cy="620795"/>
          </a:xfrm>
          <a:prstGeom prst="ellipse">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25"/>
          <p:cNvSpPr/>
          <p:nvPr/>
        </p:nvSpPr>
        <p:spPr>
          <a:xfrm>
            <a:off x="6019800" y="2800350"/>
            <a:ext cx="4960072" cy="4960024"/>
          </a:xfrm>
          <a:prstGeom prst="arc">
            <a:avLst>
              <a:gd name="adj1" fmla="val 10934534"/>
              <a:gd name="adj2" fmla="val 17186360"/>
            </a:avLst>
          </a:prstGeom>
          <a:noFill/>
          <a:ln w="1524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Oval 26"/>
          <p:cNvSpPr/>
          <p:nvPr/>
        </p:nvSpPr>
        <p:spPr>
          <a:xfrm>
            <a:off x="381000" y="3988414"/>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11"/>
          <p:cNvSpPr/>
          <p:nvPr/>
        </p:nvSpPr>
        <p:spPr>
          <a:xfrm>
            <a:off x="7910769" y="-1244837"/>
            <a:ext cx="2672094" cy="2672068"/>
          </a:xfrm>
          <a:prstGeom prst="arc">
            <a:avLst>
              <a:gd name="adj1" fmla="val 5577596"/>
              <a:gd name="adj2" fmla="val 11149111"/>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2"/>
          <p:cNvSpPr/>
          <p:nvPr/>
        </p:nvSpPr>
        <p:spPr>
          <a:xfrm>
            <a:off x="7196667" y="-217729"/>
            <a:ext cx="713621" cy="713616"/>
          </a:xfrm>
          <a:prstGeom prst="arc">
            <a:avLst>
              <a:gd name="adj1" fmla="val 19572922"/>
              <a:gd name="adj2" fmla="val 12898409"/>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3"/>
          <p:cNvSpPr/>
          <p:nvPr/>
        </p:nvSpPr>
        <p:spPr>
          <a:xfrm>
            <a:off x="7871841" y="1077418"/>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9" name="Content Placeholder 2"/>
          <p:cNvSpPr>
            <a:spLocks noGrp="1"/>
          </p:cNvSpPr>
          <p:nvPr>
            <p:ph type="body" idx="1"/>
          </p:nvPr>
        </p:nvSpPr>
        <p:spPr>
          <a:xfrm>
            <a:off x="426961"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0" name="Picture Placeholder 17"/>
          <p:cNvSpPr>
            <a:spLocks noGrp="1"/>
          </p:cNvSpPr>
          <p:nvPr>
            <p:ph type="pic" idx="2"/>
          </p:nvPr>
        </p:nvSpPr>
        <p:spPr>
          <a:xfrm>
            <a:off x="426961"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1" name="Content Placeholder 2"/>
          <p:cNvSpPr>
            <a:spLocks noGrp="1"/>
          </p:cNvSpPr>
          <p:nvPr>
            <p:ph type="body" idx="3"/>
          </p:nvPr>
        </p:nvSpPr>
        <p:spPr>
          <a:xfrm>
            <a:off x="3447124"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2" name="Picture Placeholder 17"/>
          <p:cNvSpPr>
            <a:spLocks noGrp="1"/>
          </p:cNvSpPr>
          <p:nvPr>
            <p:ph type="pic" idx="4"/>
          </p:nvPr>
        </p:nvSpPr>
        <p:spPr>
          <a:xfrm>
            <a:off x="3447124"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3" name="Content Placeholder 2"/>
          <p:cNvSpPr>
            <a:spLocks noGrp="1"/>
          </p:cNvSpPr>
          <p:nvPr>
            <p:ph type="body" idx="5"/>
          </p:nvPr>
        </p:nvSpPr>
        <p:spPr>
          <a:xfrm>
            <a:off x="6467286"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4" name="Picture Placeholder 17"/>
          <p:cNvSpPr>
            <a:spLocks noGrp="1"/>
          </p:cNvSpPr>
          <p:nvPr>
            <p:ph type="pic" idx="6"/>
          </p:nvPr>
        </p:nvSpPr>
        <p:spPr>
          <a:xfrm>
            <a:off x="6467286"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5"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6"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7"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Oval 13"/>
          <p:cNvSpPr/>
          <p:nvPr/>
        </p:nvSpPr>
        <p:spPr>
          <a:xfrm>
            <a:off x="3124200" y="3105150"/>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Oval 22"/>
          <p:cNvSpPr/>
          <p:nvPr/>
        </p:nvSpPr>
        <p:spPr>
          <a:xfrm>
            <a:off x="8363000" y="2719175"/>
            <a:ext cx="648613" cy="648612"/>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27"/>
          <p:cNvSpPr/>
          <p:nvPr/>
        </p:nvSpPr>
        <p:spPr>
          <a:xfrm>
            <a:off x="6779178" y="-2305050"/>
            <a:ext cx="4960072" cy="4960024"/>
          </a:xfrm>
          <a:prstGeom prst="arc">
            <a:avLst>
              <a:gd name="adj1" fmla="val 5507982"/>
              <a:gd name="adj2" fmla="val 1107134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28"/>
          <p:cNvSpPr/>
          <p:nvPr/>
        </p:nvSpPr>
        <p:spPr>
          <a:xfrm>
            <a:off x="7772400" y="336216"/>
            <a:ext cx="2528904" cy="2528877"/>
          </a:xfrm>
          <a:prstGeom prst="arc">
            <a:avLst>
              <a:gd name="adj1" fmla="val 5009814"/>
              <a:gd name="adj2" fmla="val 16614095"/>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Oval 29"/>
          <p:cNvSpPr/>
          <p:nvPr/>
        </p:nvSpPr>
        <p:spPr>
          <a:xfrm>
            <a:off x="5486400" y="3367788"/>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8" name="Picture Placeholder 17"/>
          <p:cNvSpPr>
            <a:spLocks noGrp="1"/>
          </p:cNvSpPr>
          <p:nvPr>
            <p:ph type="pic" idx="1"/>
          </p:nvPr>
        </p:nvSpPr>
        <p:spPr>
          <a:xfrm>
            <a:off x="426961"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9" name="Picture Placeholder 17"/>
          <p:cNvSpPr>
            <a:spLocks noGrp="1"/>
          </p:cNvSpPr>
          <p:nvPr>
            <p:ph type="pic" idx="2"/>
          </p:nvPr>
        </p:nvSpPr>
        <p:spPr>
          <a:xfrm>
            <a:off x="3200400" y="19621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0" name="Picture Placeholder 17"/>
          <p:cNvSpPr>
            <a:spLocks noGrp="1"/>
          </p:cNvSpPr>
          <p:nvPr>
            <p:ph type="pic" idx="3"/>
          </p:nvPr>
        </p:nvSpPr>
        <p:spPr>
          <a:xfrm>
            <a:off x="4267200" y="31813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1" name="Picture Placeholder 17"/>
          <p:cNvSpPr>
            <a:spLocks noGrp="1"/>
          </p:cNvSpPr>
          <p:nvPr>
            <p:ph type="pic" idx="4"/>
          </p:nvPr>
        </p:nvSpPr>
        <p:spPr>
          <a:xfrm>
            <a:off x="5867400"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2"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3"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4"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extLst>
      <p:ext uri="{BB962C8B-B14F-4D97-AF65-F5344CB8AC3E}">
        <p14:creationId xmlns:p14="http://schemas.microsoft.com/office/powerpoint/2010/main" val="1189718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86200" y="1771650"/>
            <a:ext cx="5105400" cy="800100"/>
          </a:xfrm>
        </p:spPr>
        <p:txBody>
          <a:bodyPr>
            <a:normAutofit/>
          </a:bodyPr>
          <a:lstStyle>
            <a:lvl1pPr algn="ctr">
              <a:defRPr sz="3300" baseline="0">
                <a:solidFill>
                  <a:schemeClr val="tx1">
                    <a:lumMod val="85000"/>
                    <a:lumOff val="15000"/>
                  </a:schemeClr>
                </a:solidFill>
              </a:defRPr>
            </a:lvl1pPr>
          </a:lstStyle>
          <a:p>
            <a:r>
              <a:rPr lang="en-US" dirty="0" smtClean="0"/>
              <a:t>Your Master Title</a:t>
            </a:r>
            <a:endParaRPr lang="en-US" dirty="0"/>
          </a:p>
        </p:txBody>
      </p:sp>
      <p:sp>
        <p:nvSpPr>
          <p:cNvPr id="3" name="Subtitle 2"/>
          <p:cNvSpPr>
            <a:spLocks noGrp="1"/>
          </p:cNvSpPr>
          <p:nvPr>
            <p:ph type="subTitle" idx="1"/>
          </p:nvPr>
        </p:nvSpPr>
        <p:spPr>
          <a:xfrm>
            <a:off x="3962400" y="2571750"/>
            <a:ext cx="4953000" cy="685800"/>
          </a:xfrm>
        </p:spPr>
        <p:txBody>
          <a:bodyPr>
            <a:normAutofit/>
          </a:bodyPr>
          <a:lstStyle>
            <a:lvl1pPr marL="0" indent="0" algn="ctr">
              <a:buNone/>
              <a:defRPr sz="1500">
                <a:solidFill>
                  <a:schemeClr val="tx1">
                    <a:lumMod val="75000"/>
                    <a:lumOff val="2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702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8965" y="1082877"/>
            <a:ext cx="8229600" cy="3394472"/>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450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0" y="971550"/>
            <a:ext cx="6710784"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438400" y="1848449"/>
            <a:ext cx="6710784" cy="3206805"/>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98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232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815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082876"/>
            <a:ext cx="4040188"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555273"/>
            <a:ext cx="4040188"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082876"/>
            <a:ext cx="4041775"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555273"/>
            <a:ext cx="4041775"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9295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840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961" y="599079"/>
            <a:ext cx="6769705" cy="1106350"/>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3" name="Content Placeholder 2"/>
          <p:cNvSpPr>
            <a:spLocks noGrp="1"/>
          </p:cNvSpPr>
          <p:nvPr>
            <p:ph idx="1"/>
          </p:nvPr>
        </p:nvSpPr>
        <p:spPr>
          <a:xfrm>
            <a:off x="426962" y="1777999"/>
            <a:ext cx="6769705" cy="2896810"/>
          </a:xfrm>
          <a:prstGeom prst="rect">
            <a:avLst/>
          </a:prstGeom>
        </p:spPr>
        <p:txBody>
          <a:bodyPr vert="horz" lIns="91440" tIns="93600" rIns="91440" bIns="45720" rtlCol="0">
            <a:normAutofit/>
          </a:bodyPr>
          <a:lstStyle>
            <a:lvl1pPr lvl="0">
              <a:defRPr lang="en-US" dirty="0">
                <a:latin typeface="Titillium Web"/>
              </a:defRPr>
            </a:lvl1pPr>
            <a:lvl2pPr lvl="1"/>
            <a:lvl3pPr lvl="2"/>
            <a:lvl4pPr lvl="3"/>
            <a:lvl5pPr lvl="4"/>
          </a:lstStyle>
          <a:p>
            <a:pPr lvl="0">
              <a:buSzPct val="125000"/>
            </a:pPr>
            <a:r>
              <a:rPr lang="en-US" dirty="0"/>
              <a:t>Click to edit Master text styles</a:t>
            </a:r>
          </a:p>
          <a:p>
            <a:pPr lvl="1">
              <a:buFont typeface="Titillium Web"/>
              <a:buChar char="o"/>
            </a:pPr>
            <a:r>
              <a:rPr lang="en-US" dirty="0"/>
              <a:t>Second level</a:t>
            </a:r>
          </a:p>
          <a:p>
            <a:pPr lvl="2">
              <a:buFont typeface="Titillium Web"/>
              <a:buChar char="o"/>
            </a:pPr>
            <a:r>
              <a:rPr lang="en-US" dirty="0"/>
              <a:t>Third level</a:t>
            </a:r>
          </a:p>
          <a:p>
            <a:pPr lvl="3">
              <a:buFont typeface="Titillium Web"/>
              <a:buChar char="o"/>
            </a:pPr>
            <a:r>
              <a:rPr lang="en-US" dirty="0"/>
              <a:t>Fourth level</a:t>
            </a:r>
          </a:p>
          <a:p>
            <a:pPr lvl="4">
              <a:buFont typeface="Titillium Web"/>
              <a:buChar char="o"/>
            </a:pPr>
            <a:r>
              <a:rPr lang="en-US" dirty="0"/>
              <a:t>Fifth level</a:t>
            </a:r>
          </a:p>
        </p:txBody>
      </p:sp>
      <p:sp>
        <p:nvSpPr>
          <p:cNvPr id="4" name="Arc 8"/>
          <p:cNvSpPr/>
          <p:nvPr/>
        </p:nvSpPr>
        <p:spPr>
          <a:xfrm>
            <a:off x="7910769" y="-1244837"/>
            <a:ext cx="2672094" cy="2672068"/>
          </a:xfrm>
          <a:prstGeom prst="arc">
            <a:avLst>
              <a:gd name="adj1" fmla="val 5601003"/>
              <a:gd name="adj2" fmla="val 11166498"/>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7196667" y="-217729"/>
            <a:ext cx="713621" cy="713616"/>
          </a:xfrm>
          <a:prstGeom prst="arc">
            <a:avLst>
              <a:gd name="adj1" fmla="val 19698826"/>
              <a:gd name="adj2" fmla="val 12889151"/>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Date Placeholder 1"/>
          <p:cNvSpPr>
            <a:spLocks noGrp="1"/>
          </p:cNvSpPr>
          <p:nvPr>
            <p:ph type="dt" sz="half" idx="10"/>
          </p:nvPr>
        </p:nvSpPr>
        <p:spPr/>
        <p:txBody>
          <a:bodyPr vert="horz" rtlCol="0"/>
          <a:lstStyle/>
          <a:p>
            <a:r>
              <a:rPr lang="en-US"/>
              <a:t>Date</a:t>
            </a:r>
          </a:p>
        </p:txBody>
      </p:sp>
      <p:sp>
        <p:nvSpPr>
          <p:cNvPr id="8" name="Footer Placeholder 2"/>
          <p:cNvSpPr>
            <a:spLocks noGrp="1"/>
          </p:cNvSpPr>
          <p:nvPr>
            <p:ph type="ftr" sz="quarter" idx="11"/>
          </p:nvPr>
        </p:nvSpPr>
        <p:spPr/>
        <p:txBody>
          <a:bodyPr vert="horz" rtlCol="0"/>
          <a:lstStyle/>
          <a:p>
            <a:r>
              <a:rPr lang="en-US"/>
              <a:t>Footer</a:t>
            </a:r>
          </a:p>
        </p:txBody>
      </p:sp>
      <p:sp>
        <p:nvSpPr>
          <p:cNvPr id="9" name="Slide Number Placeholder 3"/>
          <p:cNvSpPr>
            <a:spLocks noGrp="1"/>
          </p:cNvSpPr>
          <p:nvPr>
            <p:ph type="sldNum" sz="quarter" idx="12"/>
          </p:nvPr>
        </p:nvSpPr>
        <p:spPr/>
        <p:txBody>
          <a:bodyPr vert="horz" rtlCol="0"/>
          <a:lstStyle/>
          <a:p>
            <a:r>
              <a:rPr lang="en-US"/>
              <a:t>&lt;#&gt;</a:t>
            </a:r>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769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solidFill>
                  <a:schemeClr val="tx1">
                    <a:lumMod val="75000"/>
                    <a:lumOff val="25000"/>
                  </a:schemeClr>
                </a:solidFill>
              </a:defRPr>
            </a:lvl1pPr>
            <a:lvl2pPr>
              <a:defRPr sz="2100">
                <a:solidFill>
                  <a:schemeClr val="tx1">
                    <a:lumMod val="75000"/>
                    <a:lumOff val="25000"/>
                  </a:schemeClr>
                </a:solidFill>
              </a:defRPr>
            </a:lvl2pPr>
            <a:lvl3pPr>
              <a:defRPr sz="18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558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311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47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5/14/2017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pic>
        <p:nvPicPr>
          <p:cNvPr id="7" name="Picture 6" descr="E:\websites\free-power-point-templates\2012\logos.png">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752600" y="2136820"/>
            <a:ext cx="1951712"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5974" y="595835"/>
            <a:ext cx="6063116" cy="2917824"/>
          </a:xfrm>
          <a:prstGeom prst="rect">
            <a:avLst/>
          </a:prstGeom>
        </p:spPr>
        <p:txBody>
          <a:bodyPr vert="horz" rtlCol="0" anchor="b">
            <a:normAutofit/>
          </a:bodyPr>
          <a:lstStyle>
            <a:lvl1pPr lvl="0" algn="l">
              <a:lnSpc>
                <a:spcPct val="100000"/>
              </a:lnSpc>
              <a:defRPr lang="en-US" sz="5200" i="0" cap="none" dirty="0">
                <a:solidFill>
                  <a:schemeClr val="bg1">
                    <a:lumMod val="65000"/>
                  </a:schemeClr>
                </a:solidFill>
                <a:latin typeface="+mj-lt"/>
              </a:defRPr>
            </a:lvl1pPr>
          </a:lstStyle>
          <a:p>
            <a:r>
              <a:rPr lang="en-US" dirty="0"/>
              <a:t>Click to edit Master title style</a:t>
            </a:r>
          </a:p>
        </p:txBody>
      </p:sp>
      <p:sp>
        <p:nvSpPr>
          <p:cNvPr id="3" name="Text Placeholder 2"/>
          <p:cNvSpPr>
            <a:spLocks noGrp="1"/>
          </p:cNvSpPr>
          <p:nvPr>
            <p:ph type="body" idx="1"/>
          </p:nvPr>
        </p:nvSpPr>
        <p:spPr>
          <a:xfrm>
            <a:off x="425980" y="3540742"/>
            <a:ext cx="6063114" cy="535345"/>
          </a:xfrm>
          <a:prstGeom prst="rect">
            <a:avLst/>
          </a:prstGeom>
        </p:spPr>
        <p:txBody>
          <a:bodyPr vert="horz" rtlCol="0" anchor="t"/>
          <a:lstStyle>
            <a:lvl1pPr marL="0" lvl="0" indent="0">
              <a:lnSpc>
                <a:spcPct val="100000"/>
              </a:lnSpc>
              <a:spcBef>
                <a:spcPts val="0"/>
              </a:spcBef>
              <a:buNone/>
              <a:defRPr lang="en-US" sz="2000" b="1" i="0" dirty="0">
                <a:solidFill>
                  <a:schemeClr val="bg1">
                    <a:lumMod val="50000"/>
                  </a:schemeClr>
                </a:solidFill>
                <a:latin typeface="+mn-lt"/>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4" name="Arc 8"/>
          <p:cNvSpPr/>
          <p:nvPr/>
        </p:nvSpPr>
        <p:spPr>
          <a:xfrm>
            <a:off x="8211149" y="-106742"/>
            <a:ext cx="648613" cy="648612"/>
          </a:xfrm>
          <a:prstGeom prst="arc">
            <a:avLst>
              <a:gd name="adj1" fmla="val 17981568"/>
              <a:gd name="adj2" fmla="val 14115217"/>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9"/>
          <p:cNvSpPr/>
          <p:nvPr/>
        </p:nvSpPr>
        <p:spPr>
          <a:xfrm>
            <a:off x="7595745" y="1239764"/>
            <a:ext cx="4960072" cy="4960024"/>
          </a:xfrm>
          <a:prstGeom prst="arc">
            <a:avLst>
              <a:gd name="adj1" fmla="val 8564242"/>
              <a:gd name="adj2" fmla="val 1499766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6966812" y="266092"/>
            <a:ext cx="2528904" cy="2528877"/>
          </a:xfrm>
          <a:prstGeom prst="arc">
            <a:avLst>
              <a:gd name="adj1" fmla="val 2303716"/>
              <a:gd name="adj2" fmla="val 192739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1"/>
          <p:cNvSpPr/>
          <p:nvPr/>
        </p:nvSpPr>
        <p:spPr>
          <a:xfrm>
            <a:off x="7249583" y="4104833"/>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Arc 12"/>
          <p:cNvSpPr/>
          <p:nvPr/>
        </p:nvSpPr>
        <p:spPr>
          <a:xfrm>
            <a:off x="7910769" y="-1244837"/>
            <a:ext cx="2672094" cy="2672068"/>
          </a:xfrm>
          <a:prstGeom prst="arc">
            <a:avLst>
              <a:gd name="adj1" fmla="val 5616652"/>
              <a:gd name="adj2" fmla="val 11074055"/>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13"/>
          <p:cNvSpPr/>
          <p:nvPr/>
        </p:nvSpPr>
        <p:spPr>
          <a:xfrm>
            <a:off x="7196667" y="-217729"/>
            <a:ext cx="713621" cy="713616"/>
          </a:xfrm>
          <a:prstGeom prst="arc">
            <a:avLst>
              <a:gd name="adj1" fmla="val 19456260"/>
              <a:gd name="adj2" fmla="val 13111335"/>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Title 1"/>
          <p:cNvSpPr>
            <a:spLocks noGrp="1"/>
          </p:cNvSpPr>
          <p:nvPr>
            <p:ph type="title"/>
          </p:nvPr>
        </p:nvSpPr>
        <p:spPr>
          <a:xfrm>
            <a:off x="426962" y="599079"/>
            <a:ext cx="4338562" cy="1100302"/>
          </a:xfrm>
          <a:prstGeom prst="rect">
            <a:avLst/>
          </a:prstGeom>
        </p:spPr>
        <p:txBody>
          <a:bodyPr vert="horz" rtlCol="0">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5" name="Date Placeholder 1"/>
          <p:cNvSpPr>
            <a:spLocks noGrp="1"/>
          </p:cNvSpPr>
          <p:nvPr>
            <p:ph type="dt" sz="half" idx="10"/>
          </p:nvPr>
        </p:nvSpPr>
        <p:spPr>
          <a:xfrm>
            <a:off x="596303" y="4918460"/>
            <a:ext cx="2133600" cy="179683"/>
          </a:xfrm>
        </p:spPr>
        <p:txBody>
          <a:bodyPr vert="horz" rtlCol="0"/>
          <a:lstStyle/>
          <a:p>
            <a:r>
              <a:rPr lang="en-US"/>
              <a:t>Date</a:t>
            </a:r>
          </a:p>
        </p:txBody>
      </p:sp>
      <p:sp>
        <p:nvSpPr>
          <p:cNvPr id="6" name="Footer Placeholder 4"/>
          <p:cNvSpPr>
            <a:spLocks noGrp="1"/>
          </p:cNvSpPr>
          <p:nvPr>
            <p:ph type="ftr" sz="quarter" idx="11"/>
          </p:nvPr>
        </p:nvSpPr>
        <p:spPr>
          <a:xfrm>
            <a:off x="3124200" y="4918460"/>
            <a:ext cx="2895600" cy="179683"/>
          </a:xfrm>
        </p:spPr>
        <p:txBody>
          <a:bodyPr vert="horz" rtlCol="0"/>
          <a:lstStyle/>
          <a:p>
            <a:r>
              <a:rPr lang="en-US"/>
              <a:t>Footer</a:t>
            </a:r>
          </a:p>
        </p:txBody>
      </p:sp>
      <p:sp>
        <p:nvSpPr>
          <p:cNvPr id="7" name="Slide Number Placeholder 5"/>
          <p:cNvSpPr>
            <a:spLocks noGrp="1"/>
          </p:cNvSpPr>
          <p:nvPr>
            <p:ph type="sldNum" sz="quarter" idx="12"/>
          </p:nvPr>
        </p:nvSpPr>
        <p:spPr>
          <a:xfrm>
            <a:off x="6450384" y="4918463"/>
            <a:ext cx="2133600" cy="179680"/>
          </a:xfrm>
        </p:spPr>
        <p:txBody>
          <a:bodyPr vert="horz" rtlCol="0"/>
          <a:lstStyle/>
          <a:p>
            <a:r>
              <a:rPr lang="en-US"/>
              <a:t>&lt;#&gt;</a:t>
            </a:r>
          </a:p>
        </p:txBody>
      </p:sp>
      <p:sp>
        <p:nvSpPr>
          <p:cNvPr id="8" name="Oval 1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9" name="Content Placeholder 2"/>
          <p:cNvSpPr>
            <a:spLocks noGrp="1"/>
          </p:cNvSpPr>
          <p:nvPr>
            <p:ph idx="1"/>
          </p:nvPr>
        </p:nvSpPr>
        <p:spPr>
          <a:xfrm>
            <a:off x="429874"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0" name="Content Placeholder 2"/>
          <p:cNvSpPr>
            <a:spLocks noGrp="1"/>
          </p:cNvSpPr>
          <p:nvPr>
            <p:ph idx="2"/>
          </p:nvPr>
        </p:nvSpPr>
        <p:spPr>
          <a:xfrm>
            <a:off x="4724400"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ext Placeholder 2"/>
          <p:cNvSpPr>
            <a:spLocks noGrp="1"/>
          </p:cNvSpPr>
          <p:nvPr>
            <p:ph type="body"/>
          </p:nvPr>
        </p:nvSpPr>
        <p:spPr>
          <a:xfrm>
            <a:off x="426960" y="1774278"/>
            <a:ext cx="3230640"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3" name="Arc 11"/>
          <p:cNvSpPr/>
          <p:nvPr/>
        </p:nvSpPr>
        <p:spPr>
          <a:xfrm>
            <a:off x="7910769" y="-1244837"/>
            <a:ext cx="2672094" cy="2672068"/>
          </a:xfrm>
          <a:prstGeom prst="arc">
            <a:avLst>
              <a:gd name="adj1" fmla="val 5507087"/>
              <a:gd name="adj2" fmla="val 11088393"/>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12"/>
          <p:cNvSpPr/>
          <p:nvPr/>
        </p:nvSpPr>
        <p:spPr>
          <a:xfrm>
            <a:off x="7196667" y="-217729"/>
            <a:ext cx="713621" cy="713616"/>
          </a:xfrm>
          <a:prstGeom prst="arc">
            <a:avLst>
              <a:gd name="adj1" fmla="val 19492636"/>
              <a:gd name="adj2" fmla="val 12829183"/>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3"/>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7"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8"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
        <p:nvSpPr>
          <p:cNvPr id="9" name="Title 1"/>
          <p:cNvSpPr>
            <a:spLocks noGrp="1"/>
          </p:cNvSpPr>
          <p:nvPr>
            <p:ph type="title" idx="1"/>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10" name="Text Placeholder 2"/>
          <p:cNvSpPr>
            <a:spLocks noGrp="1"/>
          </p:cNvSpPr>
          <p:nvPr>
            <p:ph type="body" idx="2"/>
          </p:nvPr>
        </p:nvSpPr>
        <p:spPr>
          <a:xfrm>
            <a:off x="3962400" y="1774278"/>
            <a:ext cx="3234266"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11" name="Content Placeholder 2"/>
          <p:cNvSpPr>
            <a:spLocks noGrp="1"/>
          </p:cNvSpPr>
          <p:nvPr>
            <p:ph idx="3"/>
          </p:nvPr>
        </p:nvSpPr>
        <p:spPr>
          <a:xfrm>
            <a:off x="426962" y="2343150"/>
            <a:ext cx="3230638" cy="2438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2" name="Content Placeholder 2"/>
          <p:cNvSpPr>
            <a:spLocks noGrp="1"/>
          </p:cNvSpPr>
          <p:nvPr>
            <p:ph idx="4"/>
          </p:nvPr>
        </p:nvSpPr>
        <p:spPr>
          <a:xfrm>
            <a:off x="3966027" y="2343150"/>
            <a:ext cx="3230638" cy="2438400"/>
          </a:xfrm>
          <a:prstGeom prst="rect">
            <a:avLst/>
          </a:prstGeom>
        </p:spPr>
        <p:txBody>
          <a:bodyPr vert="horz" tIns="93600" rtlCol="0"/>
          <a:lstStyle>
            <a:lvl1pPr marL="342900" lvl="0" indent="-342900">
              <a:buSzPct val="125000"/>
              <a:buFont typeface="Arial"/>
              <a:buChar char="•"/>
              <a:defRPr lang="en-US" sz="2000" i="0" dirty="0">
                <a:solidFill>
                  <a:schemeClr val="bg1">
                    <a:lumMod val="65000"/>
                  </a:schemeClr>
                </a:solidFill>
                <a:latin typeface="+mn-lt"/>
              </a:defRPr>
            </a:lvl1pPr>
            <a:lvl2pPr marL="742950" lvl="1" indent="-285750">
              <a:buFont typeface="Courier New"/>
              <a:buChar char="o"/>
              <a:defRPr lang="en-US" sz="1800" i="0" dirty="0">
                <a:solidFill>
                  <a:schemeClr val="bg1">
                    <a:lumMod val="65000"/>
                  </a:schemeClr>
                </a:solidFill>
                <a:latin typeface="+mn-lt"/>
              </a:defRPr>
            </a:lvl2pPr>
            <a:lvl3pPr marL="1143000" lvl="2" indent="-228600">
              <a:buFont typeface="Courier New"/>
              <a:buChar char="o"/>
              <a:defRPr lang="en-US" sz="1600" i="0" dirty="0">
                <a:solidFill>
                  <a:schemeClr val="bg1">
                    <a:lumMod val="65000"/>
                  </a:schemeClr>
                </a:solidFill>
                <a:latin typeface="+mn-lt"/>
              </a:defRPr>
            </a:lvl3pPr>
            <a:lvl4pPr marL="1600200" lvl="3" indent="-228600">
              <a:buFont typeface="Courier New"/>
              <a:buChar char="o"/>
              <a:defRPr lang="en-US" sz="1400" i="0" dirty="0">
                <a:solidFill>
                  <a:schemeClr val="bg1">
                    <a:lumMod val="65000"/>
                  </a:schemeClr>
                </a:solidFill>
                <a:latin typeface="+mn-lt"/>
              </a:defRPr>
            </a:lvl4pPr>
            <a:lvl5pPr marL="2057400" lvl="4" indent="-228600">
              <a:buFont typeface="Courier New"/>
              <a:buChar char="o"/>
              <a:defRPr lang="en-US" sz="1200" i="0" dirty="0">
                <a:solidFill>
                  <a:schemeClr val="bg1">
                    <a:lumMod val="6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Date Placeholder 5"/>
          <p:cNvSpPr>
            <a:spLocks noGrp="1"/>
          </p:cNvSpPr>
          <p:nvPr>
            <p:ph type="dt" sz="half" idx="10"/>
          </p:nvPr>
        </p:nvSpPr>
        <p:spPr>
          <a:xfrm>
            <a:off x="596303" y="4918460"/>
            <a:ext cx="2133600" cy="179683"/>
          </a:xfrm>
        </p:spPr>
        <p:txBody>
          <a:bodyPr vert="horz" rtlCol="0"/>
          <a:lstStyle/>
          <a:p>
            <a:r>
              <a:rPr lang="en-US"/>
              <a:t>Date</a:t>
            </a:r>
          </a:p>
        </p:txBody>
      </p:sp>
      <p:sp>
        <p:nvSpPr>
          <p:cNvPr id="3" name="Footer Placeholder 6"/>
          <p:cNvSpPr>
            <a:spLocks noGrp="1"/>
          </p:cNvSpPr>
          <p:nvPr>
            <p:ph type="ftr" sz="quarter" idx="11"/>
          </p:nvPr>
        </p:nvSpPr>
        <p:spPr>
          <a:xfrm>
            <a:off x="3124200" y="4918460"/>
            <a:ext cx="2895600" cy="179683"/>
          </a:xfrm>
        </p:spPr>
        <p:txBody>
          <a:bodyPr vert="horz" rtlCol="0"/>
          <a:lstStyle/>
          <a:p>
            <a:r>
              <a:rPr lang="en-US"/>
              <a:t>Footer</a:t>
            </a:r>
          </a:p>
        </p:txBody>
      </p:sp>
      <p:sp>
        <p:nvSpPr>
          <p:cNvPr id="4" name="Slide Number Placeholder 7"/>
          <p:cNvSpPr>
            <a:spLocks noGrp="1"/>
          </p:cNvSpPr>
          <p:nvPr>
            <p:ph type="sldNum" sz="quarter" idx="12"/>
          </p:nvPr>
        </p:nvSpPr>
        <p:spPr>
          <a:xfrm>
            <a:off x="6450384" y="4918463"/>
            <a:ext cx="2133600" cy="179680"/>
          </a:xfrm>
        </p:spPr>
        <p:txBody>
          <a:bodyPr vert="horz" rtlCol="0"/>
          <a:lstStyle/>
          <a:p>
            <a:r>
              <a:rPr lang="en-US"/>
              <a:t>&lt;#&gt;</a:t>
            </a:r>
          </a:p>
        </p:txBody>
      </p:sp>
      <p:sp>
        <p:nvSpPr>
          <p:cNvPr id="5" name="Title 1"/>
          <p:cNvSpPr>
            <a:spLocks noGrp="1"/>
          </p:cNvSpPr>
          <p:nvPr>
            <p:ph type="title"/>
          </p:nvPr>
        </p:nvSpPr>
        <p:spPr>
          <a:xfrm>
            <a:off x="426961" y="599079"/>
            <a:ext cx="8329990"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6" name="Arc 9"/>
          <p:cNvSpPr/>
          <p:nvPr/>
        </p:nvSpPr>
        <p:spPr>
          <a:xfrm>
            <a:off x="8702523" y="3949589"/>
            <a:ext cx="1487714" cy="1487698"/>
          </a:xfrm>
          <a:prstGeom prst="arc">
            <a:avLst>
              <a:gd name="adj1" fmla="val 8054149"/>
              <a:gd name="adj2" fmla="val 15007134"/>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Arc 10"/>
          <p:cNvSpPr/>
          <p:nvPr/>
        </p:nvSpPr>
        <p:spPr>
          <a:xfrm>
            <a:off x="5182746" y="4420811"/>
            <a:ext cx="4960072" cy="4960024"/>
          </a:xfrm>
          <a:prstGeom prst="arc">
            <a:avLst>
              <a:gd name="adj1" fmla="val 13376898"/>
              <a:gd name="adj2" fmla="val 18525276"/>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Oval 11"/>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a:t>Date</a:t>
            </a:r>
          </a:p>
        </p:txBody>
      </p:sp>
      <p:sp>
        <p:nvSpPr>
          <p:cNvPr id="3" name="Footer Placeholder 2"/>
          <p:cNvSpPr>
            <a:spLocks noGrp="1"/>
          </p:cNvSpPr>
          <p:nvPr>
            <p:ph type="ftr" sz="quarter" idx="11"/>
          </p:nvPr>
        </p:nvSpPr>
        <p:spPr/>
        <p:txBody>
          <a:bodyPr vert="horz" rtlCol="0"/>
          <a:lstStyle/>
          <a:p>
            <a:r>
              <a:rPr lang="en-US"/>
              <a:t>Footer</a:t>
            </a:r>
          </a:p>
        </p:txBody>
      </p:sp>
      <p:sp>
        <p:nvSpPr>
          <p:cNvPr id="4" name="Slide Number Placeholder 3"/>
          <p:cNvSpPr>
            <a:spLocks noGrp="1"/>
          </p:cNvSpPr>
          <p:nvPr>
            <p:ph type="sldNum" sz="quarter" idx="12"/>
          </p:nvPr>
        </p:nvSpPr>
        <p:spPr/>
        <p:txBody>
          <a:bodyPr vert="horz" rtlCol="0"/>
          <a:lstStyle/>
          <a:p>
            <a:r>
              <a:rPr lang="en-US"/>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Arc 13"/>
          <p:cNvSpPr/>
          <p:nvPr/>
        </p:nvSpPr>
        <p:spPr>
          <a:xfrm>
            <a:off x="8702523" y="3949589"/>
            <a:ext cx="1487714" cy="1487698"/>
          </a:xfrm>
          <a:prstGeom prst="arc">
            <a:avLst>
              <a:gd name="adj1" fmla="val 8100022"/>
              <a:gd name="adj2" fmla="val 15123986"/>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ext Placeholder 3"/>
          <p:cNvSpPr>
            <a:spLocks noGrp="1"/>
          </p:cNvSpPr>
          <p:nvPr>
            <p:ph type="body"/>
          </p:nvPr>
        </p:nvSpPr>
        <p:spPr>
          <a:xfrm>
            <a:off x="426964" y="1590524"/>
            <a:ext cx="3038322" cy="2211861"/>
          </a:xfrm>
          <a:prstGeom prst="rect">
            <a:avLst/>
          </a:prstGeom>
        </p:spPr>
        <p:txBody>
          <a:bodyPr vert="horz" tIns="93600" rtlCol="0">
            <a:normAutofit/>
          </a:bodyPr>
          <a:lstStyle>
            <a:lvl1pPr marL="0" lvl="0" indent="0">
              <a:buNone/>
              <a:defRPr lang="en-US" sz="1800" dirty="0">
                <a:solidFill>
                  <a:schemeClr val="bg1">
                    <a:lumMod val="65000"/>
                  </a:schemeClr>
                </a:solidFill>
                <a:latin typeface="+mn-lt"/>
              </a:defRPr>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4" name="Arc 16"/>
          <p:cNvSpPr/>
          <p:nvPr/>
        </p:nvSpPr>
        <p:spPr>
          <a:xfrm>
            <a:off x="5182746" y="4420811"/>
            <a:ext cx="4960072" cy="4960024"/>
          </a:xfrm>
          <a:prstGeom prst="arc">
            <a:avLst>
              <a:gd name="adj1" fmla="val 13378274"/>
              <a:gd name="adj2" fmla="val 18493132"/>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7"/>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Title 1"/>
          <p:cNvSpPr>
            <a:spLocks noGrp="1"/>
          </p:cNvSpPr>
          <p:nvPr>
            <p:ph type="title" idx="1"/>
          </p:nvPr>
        </p:nvSpPr>
        <p:spPr>
          <a:xfrm>
            <a:off x="426962" y="599079"/>
            <a:ext cx="3038324" cy="943063"/>
          </a:xfrm>
          <a:prstGeom prst="rect">
            <a:avLst/>
          </a:prstGeom>
        </p:spPr>
        <p:txBody>
          <a:bodyPr vert="horz" rtlCol="0" anchor="t">
            <a:normAutofit/>
          </a:bodyPr>
          <a:lstStyle>
            <a:lvl1pPr lvl="0" algn="l">
              <a:defRPr lang="en-US" sz="3000" i="0" dirty="0">
                <a:solidFill>
                  <a:schemeClr val="tx1">
                    <a:lumMod val="65000"/>
                    <a:lumOff val="35000"/>
                  </a:schemeClr>
                </a:solidFill>
                <a:latin typeface="+mj-lt"/>
              </a:defRPr>
            </a:lvl1pPr>
          </a:lstStyle>
          <a:p>
            <a:r>
              <a:rPr lang="en-US" dirty="0"/>
              <a:t>Click to edit Master title style</a:t>
            </a:r>
          </a:p>
        </p:txBody>
      </p:sp>
      <p:sp>
        <p:nvSpPr>
          <p:cNvPr id="7" name="Content Placeholder 2"/>
          <p:cNvSpPr>
            <a:spLocks noGrp="1"/>
          </p:cNvSpPr>
          <p:nvPr>
            <p:ph idx="2"/>
          </p:nvPr>
        </p:nvSpPr>
        <p:spPr>
          <a:xfrm>
            <a:off x="3567426" y="590550"/>
            <a:ext cx="5135097" cy="3200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Arc 7"/>
          <p:cNvSpPr/>
          <p:nvPr/>
        </p:nvSpPr>
        <p:spPr>
          <a:xfrm>
            <a:off x="-388559" y="264603"/>
            <a:ext cx="1350130" cy="1350103"/>
          </a:xfrm>
          <a:prstGeom prst="arc">
            <a:avLst>
              <a:gd name="adj1" fmla="val 14284001"/>
              <a:gd name="adj2" fmla="val 7245957"/>
            </a:avLst>
          </a:prstGeom>
          <a:noFill/>
          <a:ln w="177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itle 1"/>
          <p:cNvSpPr>
            <a:spLocks noGrp="1"/>
          </p:cNvSpPr>
          <p:nvPr>
            <p:ph type="title"/>
          </p:nvPr>
        </p:nvSpPr>
        <p:spPr>
          <a:xfrm>
            <a:off x="4955408" y="593725"/>
            <a:ext cx="3940640" cy="3264656"/>
          </a:xfrm>
          <a:prstGeom prst="rect">
            <a:avLst/>
          </a:prstGeom>
        </p:spPr>
        <p:txBody>
          <a:bodyPr vert="horz" rtlCol="0" anchor="b">
            <a:normAutofit/>
          </a:bodyPr>
          <a:lstStyle>
            <a:lvl1pPr lvl="0" algn="l">
              <a:lnSpc>
                <a:spcPct val="100000"/>
              </a:lnSpc>
              <a:defRPr lang="en-US" sz="5400" i="0" dirty="0">
                <a:solidFill>
                  <a:schemeClr val="bg1">
                    <a:lumMod val="65000"/>
                  </a:schemeClr>
                </a:solidFill>
                <a:latin typeface="+mj-lt"/>
              </a:defRPr>
            </a:lvl1pPr>
          </a:lstStyle>
          <a:p>
            <a:r>
              <a:rPr lang="en-US" dirty="0"/>
              <a:t>Click to edit Master style</a:t>
            </a:r>
          </a:p>
        </p:txBody>
      </p:sp>
      <p:sp>
        <p:nvSpPr>
          <p:cNvPr id="4" name="Text Placeholder 17"/>
          <p:cNvSpPr>
            <a:spLocks noGrp="1"/>
          </p:cNvSpPr>
          <p:nvPr>
            <p:ph type="body" idx="1"/>
          </p:nvPr>
        </p:nvSpPr>
        <p:spPr>
          <a:xfrm>
            <a:off x="4953525" y="3943350"/>
            <a:ext cx="3942232" cy="368598"/>
          </a:xfrm>
          <a:prstGeom prst="rect">
            <a:avLst/>
          </a:prstGeom>
        </p:spPr>
        <p:txBody>
          <a:bodyPr vert="horz" rtlCol="0" anchor="ctr">
            <a:noAutofit/>
          </a:bodyPr>
          <a:lstStyle>
            <a:lvl1pPr marL="0" lvl="0" indent="0">
              <a:buNone/>
              <a:defRPr lang="en-US" sz="1400" i="0" dirty="0">
                <a:solidFill>
                  <a:schemeClr val="bg1">
                    <a:lumMod val="65000"/>
                  </a:schemeClr>
                </a:solidFill>
                <a:latin typeface="+mn-lt"/>
              </a:defRPr>
            </a:lvl1pPr>
          </a:lstStyle>
          <a:p>
            <a:pPr lvl="0"/>
            <a:r>
              <a:rPr lang="en-US" dirty="0"/>
              <a:t>Click to edit Master text styles</a:t>
            </a:r>
          </a:p>
        </p:txBody>
      </p:sp>
      <p:sp>
        <p:nvSpPr>
          <p:cNvPr id="5" name="Picture Placeholder 17"/>
          <p:cNvSpPr>
            <a:spLocks noGrp="1"/>
          </p:cNvSpPr>
          <p:nvPr>
            <p:ph type="pic" idx="2"/>
          </p:nvPr>
        </p:nvSpPr>
        <p:spPr>
          <a:xfrm>
            <a:off x="152400" y="326976"/>
            <a:ext cx="4505514" cy="4505514"/>
          </a:xfrm>
          <a:prstGeom prst="ellipse">
            <a:avLst/>
          </a:prstGeom>
        </p:spPr>
        <p:txBody>
          <a:bodyPr vert="horz" rtlCol="0"/>
          <a:lstStyle>
            <a:lvl1pPr lvl="0">
              <a:defRPr lang="en-US" dirty="0">
                <a:solidFill>
                  <a:schemeClr val="bg1">
                    <a:lumMod val="65000"/>
                  </a:schemeClr>
                </a:solidFill>
              </a:defRPr>
            </a:lvl1pPr>
          </a:lstStyle>
          <a:p>
            <a:endParaRPr/>
          </a:p>
          <a:p>
            <a:r>
              <a:rPr lang="en-US"/>
              <a:t>Picture</a:t>
            </a:r>
          </a:p>
        </p:txBody>
      </p:sp>
      <p:sp>
        <p:nvSpPr>
          <p:cNvPr id="6" name="Oval 12"/>
          <p:cNvSpPr/>
          <p:nvPr/>
        </p:nvSpPr>
        <p:spPr>
          <a:xfrm>
            <a:off x="3719310" y="4215185"/>
            <a:ext cx="489832" cy="489829"/>
          </a:xfrm>
          <a:prstGeom prst="ellipse">
            <a:avLst/>
          </a:prstGeom>
          <a:noFill/>
          <a:ln w="2286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r>
              <a:rPr lang="en-US">
                <a:latin typeface="+mn-lt"/>
              </a:rPr>
              <a:t> </a:t>
            </a:r>
          </a:p>
        </p:txBody>
      </p:sp>
      <p:sp>
        <p:nvSpPr>
          <p:cNvPr id="7"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8"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9"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2">
        <a:schemeClr val="bg1"/>
      </p:bgRef>
    </p:bg>
    <p:spTree>
      <p:nvGrpSpPr>
        <p:cNvPr id="1" name=""/>
        <p:cNvGrpSpPr/>
        <p:nvPr/>
      </p:nvGrpSpPr>
      <p:grpSpPr>
        <a:xfrm>
          <a:off x="0" y="0"/>
          <a:ext cx="0" cy="0"/>
          <a:chOff x="0" y="0"/>
          <a:chExt cx="0" cy="0"/>
        </a:xfrm>
      </p:grpSpPr>
      <p:sp>
        <p:nvSpPr>
          <p:cNvPr id="2" name="Date Placeholder 16"/>
          <p:cNvSpPr>
            <a:spLocks noGrp="1"/>
          </p:cNvSpPr>
          <p:nvPr>
            <p:ph type="dt" sz="half" idx="2"/>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
        <p:nvSpPr>
          <p:cNvPr id="3" name="Footer Placeholder 17"/>
          <p:cNvSpPr>
            <a:spLocks noGrp="1"/>
          </p:cNvSpPr>
          <p:nvPr>
            <p:ph type="ftr" sz="quarter" idx="3"/>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4" name="Slide Number Placeholder 18"/>
          <p:cNvSpPr>
            <a:spLocks noGrp="1"/>
          </p:cNvSpPr>
          <p:nvPr>
            <p:ph type="sldNum" sz="quarter" idx="4"/>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5" name="Title Placeholder 1"/>
          <p:cNvSpPr>
            <a:spLocks noGrp="1"/>
          </p:cNvSpPr>
          <p:nvPr>
            <p:ph type="title"/>
          </p:nvPr>
        </p:nvSpPr>
        <p:spPr>
          <a:xfrm>
            <a:off x="457200" y="206375"/>
            <a:ext cx="8229600" cy="857250"/>
          </a:xfrm>
          <a:prstGeom prst="rect">
            <a:avLst/>
          </a:prstGeom>
        </p:spPr>
        <p:txBody>
          <a:bodyPr vert="horz" lIns="91440" tIns="45720" rIns="91440" bIns="45720" rtlCol="0" anchor="t">
            <a:normAutofit/>
          </a:bodyPr>
          <a:lstStyle/>
          <a:p>
            <a:pPr lvl="0" algn="l"/>
            <a:r>
              <a:rPr lang="en-US" dirty="0"/>
              <a:t>Click to edit Master title style</a:t>
            </a:r>
          </a:p>
        </p:txBody>
      </p:sp>
      <p:sp>
        <p:nvSpPr>
          <p:cNvPr id="6" name="Text Placeholder 2"/>
          <p:cNvSpPr>
            <a:spLocks noGrp="1"/>
          </p:cNvSpPr>
          <p:nvPr>
            <p:ph type="body" idx="1"/>
          </p:nvPr>
        </p:nvSpPr>
        <p:spPr>
          <a:xfrm>
            <a:off x="457200" y="1200150"/>
            <a:ext cx="8229600" cy="3394075"/>
          </a:xfrm>
          <a:prstGeom prst="rect">
            <a:avLst/>
          </a:prstGeom>
        </p:spPr>
        <p:txBody>
          <a:bodyPr vert="horz" lIns="91440" tIns="93600" rIns="91440" bIns="45720" rtlCol="0">
            <a:normAutofit/>
          </a:bodyPr>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ftr="0" dt="0"/>
  <p:txStyles>
    <p:titleStyle>
      <a:lvl1pPr lvl="0" algn="ctr" rtl="0">
        <a:spcBef>
          <a:spcPct val="0"/>
        </a:spcBef>
        <a:buNone/>
        <a:defRPr lang="en-US" sz="3600" i="0" dirty="0">
          <a:solidFill>
            <a:schemeClr val="tx1">
              <a:lumMod val="65000"/>
              <a:lumOff val="35000"/>
            </a:schemeClr>
          </a:solidFill>
          <a:latin typeface="+mn-lt"/>
        </a:defRPr>
      </a:lvl1pPr>
    </p:titleStyle>
    <p:bodyStyle>
      <a:lvl1pPr marL="342900" lvl="0" indent="-342900" algn="l" rtl="0">
        <a:spcBef>
          <a:spcPct val="20000"/>
        </a:spcBef>
        <a:buFont typeface="Arial"/>
        <a:buChar char="•"/>
        <a:defRPr lang="en-US" sz="2000" i="0" dirty="0">
          <a:solidFill>
            <a:schemeClr val="bg1">
              <a:lumMod val="65000"/>
            </a:schemeClr>
          </a:solidFill>
          <a:latin typeface="+mn-lt"/>
        </a:defRPr>
      </a:lvl1pPr>
      <a:lvl2pPr marL="742950" lvl="1" indent="-285750" algn="l" rtl="0">
        <a:spcBef>
          <a:spcPct val="20000"/>
        </a:spcBef>
        <a:buFont typeface="Arial"/>
        <a:buChar char="–"/>
        <a:defRPr lang="en-US" sz="1800" i="0" dirty="0">
          <a:solidFill>
            <a:schemeClr val="bg1">
              <a:lumMod val="65000"/>
            </a:schemeClr>
          </a:solidFill>
          <a:latin typeface="+mn-lt"/>
        </a:defRPr>
      </a:lvl2pPr>
      <a:lvl3pPr marL="1143000" lvl="2" indent="-228600" algn="l" rtl="0">
        <a:spcBef>
          <a:spcPct val="20000"/>
        </a:spcBef>
        <a:buFont typeface="Arial"/>
        <a:buChar char="•"/>
        <a:defRPr lang="en-US" sz="1600" i="0" dirty="0">
          <a:solidFill>
            <a:schemeClr val="bg1">
              <a:lumMod val="65000"/>
            </a:schemeClr>
          </a:solidFill>
          <a:latin typeface="+mn-lt"/>
        </a:defRPr>
      </a:lvl3pPr>
      <a:lvl4pPr marL="1600200" lvl="3" indent="-228600" algn="l" rtl="0">
        <a:spcBef>
          <a:spcPct val="20000"/>
        </a:spcBef>
        <a:buFont typeface="Arial"/>
        <a:buChar char="–"/>
        <a:defRPr lang="en-US" sz="1400" i="0" dirty="0">
          <a:solidFill>
            <a:schemeClr val="bg1">
              <a:lumMod val="65000"/>
            </a:schemeClr>
          </a:solidFill>
          <a:latin typeface="+mn-lt"/>
        </a:defRPr>
      </a:lvl4pPr>
      <a:lvl5pPr marL="2057400" lvl="4" indent="-228600" algn="l" rtl="0">
        <a:spcBef>
          <a:spcPct val="20000"/>
        </a:spcBef>
        <a:buFont typeface="Arial"/>
        <a:buChar char="»"/>
        <a:defRPr lang="en-US" sz="1200" i="0" dirty="0">
          <a:solidFill>
            <a:schemeClr val="bg1">
              <a:lumMod val="65000"/>
            </a:schemeClr>
          </a:solidFill>
          <a:latin typeface="+mn-lt"/>
        </a:defRPr>
      </a:lvl5pPr>
      <a:lvl6pPr marL="2514600" lvl="5" indent="-228600" algn="l" rtl="0">
        <a:spcBef>
          <a:spcPct val="20000"/>
        </a:spcBef>
        <a:buFont typeface="Arial"/>
        <a:buChar char="»"/>
        <a:defRPr lang="en-US" sz="1400" i="0" dirty="0">
          <a:solidFill>
            <a:schemeClr val="bg1">
              <a:lumMod val="65000"/>
            </a:schemeClr>
          </a:solidFill>
          <a:latin typeface="+mn-lt"/>
        </a:defRPr>
      </a:lvl6pPr>
      <a:lvl7pPr marL="2971800" lvl="6" indent="-228600" algn="l" rtl="0">
        <a:spcBef>
          <a:spcPct val="20000"/>
        </a:spcBef>
        <a:buFont typeface="Arial"/>
        <a:buChar char="»"/>
        <a:defRPr lang="en-US" sz="1400" i="0" dirty="0">
          <a:solidFill>
            <a:schemeClr val="bg1">
              <a:lumMod val="65000"/>
            </a:schemeClr>
          </a:solidFill>
          <a:latin typeface="+mn-lt"/>
        </a:defRPr>
      </a:lvl7pPr>
      <a:lvl8pPr marL="3429000" lvl="7" indent="-228600" algn="l" rtl="0">
        <a:spcBef>
          <a:spcPct val="20000"/>
        </a:spcBef>
        <a:buFont typeface="Arial"/>
        <a:buChar char="»"/>
        <a:defRPr lang="en-US" sz="1400" i="0" dirty="0">
          <a:solidFill>
            <a:schemeClr val="bg1">
              <a:lumMod val="65000"/>
            </a:schemeClr>
          </a:solidFill>
          <a:latin typeface="+mn-lt"/>
        </a:defRPr>
      </a:lvl8pPr>
      <a:lvl9pPr marL="3886200" lvl="8" indent="-228600" algn="l" rtl="0">
        <a:spcBef>
          <a:spcPct val="20000"/>
        </a:spcBef>
        <a:buFont typeface="Arial"/>
        <a:buChar char="»"/>
        <a:defRPr lang="en-US" sz="1400" i="0" dirty="0">
          <a:solidFill>
            <a:schemeClr val="bg1">
              <a:lumMod val="65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kern="1200" smtClean="0">
                <a:solidFill>
                  <a:prstClr val="black">
                    <a:tint val="75000"/>
                  </a:prstClr>
                </a:solidFill>
                <a:ea typeface="+mn-ea"/>
                <a:cs typeface="+mn-cs"/>
              </a:rPr>
              <a:pPr/>
              <a:t>5/14/2017</a:t>
            </a:fld>
            <a:endParaRPr kern="1200">
              <a:solidFill>
                <a:prstClr val="black">
                  <a:tint val="75000"/>
                </a:prstClr>
              </a:solidFill>
              <a:ea typeface="+mn-ea"/>
              <a:cs typeface="+mn-cs"/>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ern="1200">
              <a:solidFill>
                <a:prstClr val="black">
                  <a:tint val="75000"/>
                </a:prstClr>
              </a:solidFill>
              <a:ea typeface="+mn-ea"/>
              <a:cs typeface="+mn-cs"/>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kern="1200" smtClean="0">
                <a:solidFill>
                  <a:prstClr val="black">
                    <a:tint val="75000"/>
                  </a:prstClr>
                </a:solidFill>
                <a:ea typeface="+mn-ea"/>
                <a:cs typeface="+mn-cs"/>
              </a:rPr>
              <a:pPr/>
              <a:t>‹#›</a:t>
            </a:fld>
            <a:endParaRPr kern="1200">
              <a:solidFill>
                <a:prstClr val="black">
                  <a:tint val="75000"/>
                </a:prstClr>
              </a:solidFill>
              <a:ea typeface="+mn-ea"/>
              <a:cs typeface="+mn-cs"/>
            </a:endParaRPr>
          </a:p>
        </p:txBody>
      </p:sp>
    </p:spTree>
    <p:extLst>
      <p:ext uri="{BB962C8B-B14F-4D97-AF65-F5344CB8AC3E}">
        <p14:creationId xmlns:p14="http://schemas.microsoft.com/office/powerpoint/2010/main" val="3280744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685800" rtl="0" eaLnBrk="1" latinLnBrk="0" hangingPunct="1">
        <a:spcBef>
          <a:spcPct val="0"/>
        </a:spcBef>
        <a:buNone/>
        <a:defRPr sz="3300" b="1" kern="1200">
          <a:solidFill>
            <a:schemeClr val="tx1">
              <a:lumMod val="85000"/>
              <a:lumOff val="15000"/>
            </a:schemeClr>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p:titleStyle>
    <p:bodyStyle>
      <a:lvl1pPr marL="257175" indent="-257175" algn="l" defTabSz="685800" rtl="0" eaLnBrk="1" latinLnBrk="0" hangingPunct="1">
        <a:spcBef>
          <a:spcPct val="20000"/>
        </a:spcBef>
        <a:buFont typeface="Arial" pitchFamily="34" charset="0"/>
        <a:buChar char="•"/>
        <a:defRPr sz="2100" kern="1200">
          <a:solidFill>
            <a:schemeClr val="tx1">
              <a:lumMod val="75000"/>
              <a:lumOff val="25000"/>
            </a:schemeClr>
          </a:solidFill>
          <a:latin typeface="Microsoft New Tai Lue" pitchFamily="34" charset="0"/>
          <a:ea typeface="+mn-ea"/>
          <a:cs typeface="Microsoft New Tai Lue" pitchFamily="34" charset="0"/>
        </a:defRPr>
      </a:lvl1pPr>
      <a:lvl2pPr marL="557213" indent="-214313" algn="l" defTabSz="685800" rtl="0" eaLnBrk="1" latinLnBrk="0" hangingPunct="1">
        <a:spcBef>
          <a:spcPct val="20000"/>
        </a:spcBef>
        <a:buFont typeface="Arial" pitchFamily="34" charset="0"/>
        <a:buChar char="–"/>
        <a:defRPr sz="1800" kern="1200">
          <a:solidFill>
            <a:schemeClr val="tx1">
              <a:lumMod val="75000"/>
              <a:lumOff val="25000"/>
            </a:schemeClr>
          </a:solidFill>
          <a:latin typeface="Microsoft New Tai Lue" pitchFamily="34" charset="0"/>
          <a:ea typeface="+mn-ea"/>
          <a:cs typeface="Microsoft New Tai Lue" pitchFamily="34" charset="0"/>
        </a:defRPr>
      </a:lvl2pPr>
      <a:lvl3pPr marL="857250" indent="-171450" algn="l" defTabSz="685800" rtl="0" eaLnBrk="1" latinLnBrk="0" hangingPunct="1">
        <a:spcBef>
          <a:spcPct val="20000"/>
        </a:spcBef>
        <a:buFont typeface="Arial" pitchFamily="34" charset="0"/>
        <a:buChar char="•"/>
        <a:defRPr sz="1500" kern="1200">
          <a:solidFill>
            <a:schemeClr val="tx1">
              <a:lumMod val="75000"/>
              <a:lumOff val="25000"/>
            </a:schemeClr>
          </a:solidFill>
          <a:latin typeface="Microsoft New Tai Lue" pitchFamily="34" charset="0"/>
          <a:ea typeface="+mn-ea"/>
          <a:cs typeface="Microsoft New Tai Lue" pitchFamily="34" charset="0"/>
        </a:defRPr>
      </a:lvl3pPr>
      <a:lvl4pPr marL="12001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4pPr>
      <a:lvl5pPr marL="15430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9.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5.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0442" y="2125094"/>
            <a:ext cx="6063116" cy="1236164"/>
          </a:xfr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rtlCol="0">
            <a:noAutofit/>
          </a:bodyPr>
          <a:lstStyle/>
          <a:p>
            <a:pPr algn="ctr"/>
            <a:r>
              <a:rPr lang="en-US" sz="4000" b="1">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p>
        </p:txBody>
      </p:sp>
      <p:sp>
        <p:nvSpPr>
          <p:cNvPr id="3" name="Subtitle 2"/>
          <p:cNvSpPr>
            <a:spLocks noGrp="1"/>
          </p:cNvSpPr>
          <p:nvPr>
            <p:ph type="body" idx="1"/>
          </p:nvPr>
        </p:nvSpPr>
        <p:spPr>
          <a:xfrm>
            <a:off x="1379820" y="3786605"/>
            <a:ext cx="6384358" cy="829209"/>
          </a:xfrm>
        </p:spPr>
        <p:txBody>
          <a:bodyPr vert="horz" rtlCol="0">
            <a:normAutofit fontScale="92500" lnSpcReduction="10000"/>
          </a:bodyPr>
          <a:lstStyle/>
          <a:p>
            <a:r>
              <a:rPr lang="en-US" sz="1300" u="sng" err="1">
                <a:solidFill>
                  <a:schemeClr val="tx1"/>
                </a:solidFill>
                <a:latin typeface="Times New Roman"/>
              </a:rPr>
              <a:t>Giáo</a:t>
            </a:r>
            <a:r>
              <a:rPr lang="en-US" sz="1300" u="sng">
                <a:solidFill>
                  <a:schemeClr val="tx1"/>
                </a:solidFill>
                <a:latin typeface="Times New Roman"/>
              </a:rPr>
              <a:t>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hướng</a:t>
            </a:r>
            <a:r>
              <a:rPr lang="en-US" sz="1300" u="sng">
                <a:solidFill>
                  <a:schemeClr val="tx1"/>
                </a:solidFill>
                <a:latin typeface="Times New Roman"/>
              </a:rPr>
              <a:t> </a:t>
            </a:r>
            <a:r>
              <a:rPr lang="en-US" sz="1300" u="sng" err="1">
                <a:solidFill>
                  <a:schemeClr val="tx1"/>
                </a:solidFill>
                <a:latin typeface="Times New Roman"/>
              </a:rPr>
              <a:t>dẫn</a:t>
            </a:r>
            <a:r>
              <a:rPr lang="en-US" sz="1300" u="sng" smtClean="0">
                <a:solidFill>
                  <a:schemeClr val="tx1"/>
                </a:solidFill>
                <a:latin typeface="Times New Roman"/>
              </a:rPr>
              <a:t>:</a:t>
            </a:r>
            <a:r>
              <a:rPr lang="en-US" sz="1300" b="0" smtClean="0">
                <a:solidFill>
                  <a:schemeClr val="tx1"/>
                </a:solidFill>
                <a:latin typeface="Times New Roman"/>
              </a:rPr>
              <a:t>              </a:t>
            </a:r>
            <a:r>
              <a:rPr lang="en-US" sz="1300" u="sng" smtClean="0">
                <a:solidFill>
                  <a:schemeClr val="tx1"/>
                </a:solidFill>
                <a:latin typeface="Times New Roman"/>
              </a:rPr>
              <a:t>Hội đồng phản biện:</a:t>
            </a:r>
            <a:r>
              <a:rPr lang="en-US" sz="1300" u="none" smtClean="0">
                <a:solidFill>
                  <a:schemeClr val="tx1"/>
                </a:solidFill>
                <a:latin typeface="Times New Roman"/>
              </a:rPr>
              <a:t> </a:t>
            </a:r>
            <a:r>
              <a:rPr lang="en-US" sz="1300" smtClean="0">
                <a:solidFill>
                  <a:schemeClr val="tx1"/>
                </a:solidFill>
                <a:latin typeface="Times New Roman"/>
              </a:rPr>
              <a:t>                    </a:t>
            </a:r>
            <a:r>
              <a:rPr lang="en-US" sz="1300" u="sng" smtClean="0">
                <a:solidFill>
                  <a:schemeClr val="tx1"/>
                </a:solidFill>
                <a:latin typeface="Times New Roman"/>
              </a:rPr>
              <a:t>Sinh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thực</a:t>
            </a:r>
            <a:r>
              <a:rPr lang="en-US" sz="1300" u="sng">
                <a:solidFill>
                  <a:schemeClr val="tx1"/>
                </a:solidFill>
                <a:latin typeface="Times New Roman"/>
              </a:rPr>
              <a:t> </a:t>
            </a:r>
            <a:r>
              <a:rPr lang="en-US" sz="1300" u="sng" err="1">
                <a:solidFill>
                  <a:schemeClr val="tx1"/>
                </a:solidFill>
                <a:latin typeface="Times New Roman"/>
              </a:rPr>
              <a:t>hiện</a:t>
            </a:r>
            <a:r>
              <a:rPr lang="en-US" sz="1300" u="sng">
                <a:solidFill>
                  <a:schemeClr val="tx1"/>
                </a:solidFill>
                <a:latin typeface="Times New Roman"/>
              </a:rPr>
              <a:t>:</a:t>
            </a:r>
            <a:r>
              <a:rPr lang="en-US" sz="1300">
                <a:solidFill>
                  <a:schemeClr val="tx1"/>
                </a:solidFill>
                <a:latin typeface="Times New Roman"/>
              </a:rPr>
              <a:t> </a:t>
            </a:r>
          </a:p>
          <a:p>
            <a:r>
              <a:rPr lang="en-US" sz="1300" smtClean="0">
                <a:solidFill>
                  <a:schemeClr val="tx1"/>
                </a:solidFill>
                <a:latin typeface="Times New Roman"/>
              </a:rPr>
              <a:t>ThS. </a:t>
            </a:r>
            <a:r>
              <a:rPr lang="en-US" sz="1300" err="1">
                <a:solidFill>
                  <a:schemeClr val="tx1"/>
                </a:solidFill>
                <a:latin typeface="Times New Roman"/>
              </a:rPr>
              <a:t>Võ</a:t>
            </a:r>
            <a:r>
              <a:rPr lang="en-US" sz="1300">
                <a:solidFill>
                  <a:schemeClr val="tx1"/>
                </a:solidFill>
                <a:latin typeface="Times New Roman"/>
              </a:rPr>
              <a:t> </a:t>
            </a:r>
            <a:r>
              <a:rPr lang="en-US" sz="1300" err="1">
                <a:solidFill>
                  <a:schemeClr val="tx1"/>
                </a:solidFill>
                <a:latin typeface="Times New Roman"/>
              </a:rPr>
              <a:t>Huỳnh</a:t>
            </a:r>
            <a:r>
              <a:rPr lang="en-US" sz="1300">
                <a:solidFill>
                  <a:schemeClr val="tx1"/>
                </a:solidFill>
                <a:latin typeface="Times New Roman"/>
              </a:rPr>
              <a:t> </a:t>
            </a:r>
            <a:r>
              <a:rPr lang="en-US" sz="1300" err="1">
                <a:solidFill>
                  <a:schemeClr val="tx1"/>
                </a:solidFill>
                <a:latin typeface="Times New Roman"/>
              </a:rPr>
              <a:t>Trâm</a:t>
            </a:r>
            <a:r>
              <a:rPr lang="en-US" sz="1300">
                <a:solidFill>
                  <a:schemeClr val="tx1"/>
                </a:solidFill>
                <a:latin typeface="Times New Roman"/>
              </a:rPr>
              <a:t>         </a:t>
            </a:r>
            <a:r>
              <a:rPr lang="en-US" sz="1300" smtClean="0">
                <a:solidFill>
                  <a:schemeClr val="tx1"/>
                </a:solidFill>
                <a:latin typeface="Times New Roman"/>
              </a:rPr>
              <a:t>     ThS. Phan Phương Lan               Trần </a:t>
            </a:r>
            <a:r>
              <a:rPr lang="en-US" sz="1300" err="1">
                <a:solidFill>
                  <a:schemeClr val="tx1"/>
                </a:solidFill>
                <a:latin typeface="Times New Roman"/>
              </a:rPr>
              <a:t>Lê</a:t>
            </a:r>
            <a:r>
              <a:rPr lang="en-US" sz="1300">
                <a:solidFill>
                  <a:schemeClr val="tx1"/>
                </a:solidFill>
                <a:latin typeface="Times New Roman"/>
              </a:rPr>
              <a:t> </a:t>
            </a:r>
            <a:r>
              <a:rPr lang="en-US" sz="1300" err="1">
                <a:solidFill>
                  <a:schemeClr val="tx1"/>
                </a:solidFill>
                <a:latin typeface="Times New Roman"/>
              </a:rPr>
              <a:t>Quế</a:t>
            </a:r>
            <a:r>
              <a:rPr lang="en-US" sz="1300">
                <a:solidFill>
                  <a:schemeClr val="tx1"/>
                </a:solidFill>
                <a:latin typeface="Times New Roman"/>
              </a:rPr>
              <a:t> </a:t>
            </a:r>
            <a:r>
              <a:rPr lang="en-US" sz="1300" err="1">
                <a:solidFill>
                  <a:schemeClr val="tx1"/>
                </a:solidFill>
                <a:latin typeface="Times New Roman"/>
              </a:rPr>
              <a:t>Ngọc</a:t>
            </a:r>
            <a:r>
              <a:rPr lang="en-US" sz="1300">
                <a:solidFill>
                  <a:schemeClr val="tx1"/>
                </a:solidFill>
                <a:latin typeface="Times New Roman"/>
              </a:rPr>
              <a:t>       </a:t>
            </a:r>
            <a:r>
              <a:rPr lang="en-US" sz="1300" smtClean="0">
                <a:solidFill>
                  <a:schemeClr val="tx1"/>
                </a:solidFill>
                <a:latin typeface="Times New Roman"/>
              </a:rPr>
              <a:t>B1304707 </a:t>
            </a:r>
            <a:endParaRPr lang="en-US" sz="1300">
              <a:solidFill>
                <a:schemeClr val="tx1"/>
              </a:solidFill>
              <a:latin typeface="Times New Roman"/>
            </a:endParaRPr>
          </a:p>
          <a:p>
            <a:r>
              <a:rPr lang="en-US" sz="1300" err="1">
                <a:solidFill>
                  <a:schemeClr val="tx1"/>
                </a:solidFill>
                <a:latin typeface="Times New Roman"/>
              </a:rPr>
              <a:t>MSCB</a:t>
            </a:r>
            <a:r>
              <a:rPr lang="en-US" sz="1300">
                <a:solidFill>
                  <a:schemeClr val="tx1"/>
                </a:solidFill>
                <a:latin typeface="Times New Roman"/>
              </a:rPr>
              <a:t>: 1069                          </a:t>
            </a:r>
            <a:r>
              <a:rPr lang="en-US" sz="1300" smtClean="0">
                <a:solidFill>
                  <a:schemeClr val="tx1"/>
                </a:solidFill>
                <a:latin typeface="Times New Roman"/>
              </a:rPr>
              <a:t>    ThS. Trần Văn Hoàng                 Lê </a:t>
            </a:r>
            <a:r>
              <a:rPr lang="en-US" sz="1300" err="1">
                <a:solidFill>
                  <a:schemeClr val="tx1"/>
                </a:solidFill>
                <a:latin typeface="Times New Roman"/>
              </a:rPr>
              <a:t>Như</a:t>
            </a:r>
            <a:r>
              <a:rPr lang="en-US" sz="1300">
                <a:solidFill>
                  <a:schemeClr val="tx1"/>
                </a:solidFill>
                <a:latin typeface="Times New Roman"/>
              </a:rPr>
              <a:t> </a:t>
            </a:r>
            <a:r>
              <a:rPr lang="en-US" sz="1300" err="1">
                <a:solidFill>
                  <a:schemeClr val="tx1"/>
                </a:solidFill>
                <a:latin typeface="Times New Roman"/>
              </a:rPr>
              <a:t>Ý</a:t>
            </a:r>
            <a:r>
              <a:rPr lang="en-US" sz="1300">
                <a:solidFill>
                  <a:schemeClr val="tx1"/>
                </a:solidFill>
                <a:latin typeface="Times New Roman"/>
              </a:rPr>
              <a:t>    </a:t>
            </a:r>
            <a:r>
              <a:rPr lang="en-US" sz="1300" smtClean="0">
                <a:solidFill>
                  <a:schemeClr val="tx1"/>
                </a:solidFill>
                <a:latin typeface="Times New Roman"/>
              </a:rPr>
              <a:t>                  B1304751</a:t>
            </a:r>
          </a:p>
          <a:p>
            <a:r>
              <a:rPr lang="en-US" sz="1300">
                <a:solidFill>
                  <a:schemeClr val="tx1"/>
                </a:solidFill>
                <a:latin typeface="Times New Roman"/>
              </a:rPr>
              <a:t>		</a:t>
            </a:r>
            <a:r>
              <a:rPr lang="en-US" sz="1300" smtClean="0">
                <a:solidFill>
                  <a:schemeClr val="tx1"/>
                </a:solidFill>
                <a:latin typeface="Times New Roman"/>
              </a:rPr>
              <a:t>    ThS. Võ Huỳnh Trâm </a:t>
            </a:r>
            <a:endParaRPr lang="en-US" sz="1300">
              <a:solidFill>
                <a:schemeClr val="tx1"/>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1257299" y="143957"/>
            <a:ext cx="6629400" cy="927177"/>
          </a:xfrm>
          <a:prstGeom prst="rect">
            <a:avLst/>
          </a:prstGeom>
        </p:spPr>
        <p:txBody>
          <a:bodyPr vert="horz" wrap="square" lIns="95250" tIns="47625" rIns="95250" bIns="47625" rtlCol="0">
            <a:spAutoFit/>
          </a:bodyPr>
          <a:lstStyle/>
          <a:p>
            <a:pPr algn="ctr"/>
            <a:r>
              <a:rPr lang="en-US" err="1">
                <a:solidFill>
                  <a:schemeClr val="accent1">
                    <a:lumMod val="75000"/>
                  </a:schemeClr>
                </a:solidFill>
                <a:latin typeface="Times New Roman"/>
              </a:rPr>
              <a:t>TRƯỜNG</a:t>
            </a:r>
            <a:r>
              <a:rPr lang="en-US">
                <a:solidFill>
                  <a:schemeClr val="accent1">
                    <a:lumMod val="75000"/>
                  </a:schemeClr>
                </a:solidFill>
                <a:latin typeface="Times New Roman"/>
              </a:rPr>
              <a:t> </a:t>
            </a:r>
            <a:r>
              <a:rPr lang="en-US" err="1">
                <a:solidFill>
                  <a:schemeClr val="accent1">
                    <a:lumMod val="75000"/>
                  </a:schemeClr>
                </a:solidFill>
                <a:latin typeface="Times New Roman"/>
              </a:rPr>
              <a:t>ĐẠI</a:t>
            </a:r>
            <a:r>
              <a:rPr lang="en-US">
                <a:solidFill>
                  <a:schemeClr val="accent1">
                    <a:lumMod val="75000"/>
                  </a:schemeClr>
                </a:solidFill>
                <a:latin typeface="Times New Roman"/>
              </a:rPr>
              <a:t> </a:t>
            </a:r>
            <a:r>
              <a:rPr lang="en-US" err="1">
                <a:solidFill>
                  <a:schemeClr val="accent1">
                    <a:lumMod val="75000"/>
                  </a:schemeClr>
                </a:solidFill>
                <a:latin typeface="Times New Roman"/>
              </a:rPr>
              <a:t>HỌC</a:t>
            </a:r>
            <a:r>
              <a:rPr lang="en-US">
                <a:solidFill>
                  <a:schemeClr val="accent1">
                    <a:lumMod val="75000"/>
                  </a:schemeClr>
                </a:solidFill>
                <a:latin typeface="Times New Roman"/>
              </a:rPr>
              <a:t> </a:t>
            </a:r>
            <a:r>
              <a:rPr lang="en-US" err="1">
                <a:solidFill>
                  <a:schemeClr val="accent1">
                    <a:lumMod val="75000"/>
                  </a:schemeClr>
                </a:solidFill>
                <a:latin typeface="Times New Roman"/>
              </a:rPr>
              <a:t>CẦN</a:t>
            </a:r>
            <a:r>
              <a:rPr lang="en-US">
                <a:solidFill>
                  <a:schemeClr val="accent1">
                    <a:lumMod val="75000"/>
                  </a:schemeClr>
                </a:solidFill>
                <a:latin typeface="Times New Roman"/>
              </a:rPr>
              <a:t> </a:t>
            </a:r>
            <a:r>
              <a:rPr lang="en-US" err="1">
                <a:solidFill>
                  <a:schemeClr val="accent1">
                    <a:lumMod val="75000"/>
                  </a:schemeClr>
                </a:solidFill>
                <a:latin typeface="Times New Roman"/>
              </a:rPr>
              <a:t>THƠ</a:t>
            </a:r>
          </a:p>
          <a:p>
            <a:pPr algn="ctr"/>
            <a:r>
              <a:rPr lang="en-US" err="1">
                <a:solidFill>
                  <a:schemeClr val="accent1">
                    <a:lumMod val="75000"/>
                  </a:schemeClr>
                </a:solidFill>
                <a:latin typeface="Times New Roman"/>
              </a:rPr>
              <a:t>KHOA</a:t>
            </a:r>
            <a:r>
              <a:rPr lang="en-US">
                <a:solidFill>
                  <a:schemeClr val="accent1">
                    <a:lumMod val="75000"/>
                  </a:schemeClr>
                </a:solidFill>
                <a:latin typeface="Times New Roman"/>
              </a:rPr>
              <a:t> </a:t>
            </a:r>
            <a:r>
              <a:rPr lang="en-US" smtClean="0">
                <a:solidFill>
                  <a:schemeClr val="accent1">
                    <a:lumMod val="75000"/>
                  </a:schemeClr>
                </a:solidFill>
                <a:latin typeface="Times New Roman"/>
              </a:rPr>
              <a:t>CÔNG NGHỆ THÔNG TIN VÀ TRUYỀN THÔNG</a:t>
            </a:r>
          </a:p>
          <a:p>
            <a:pPr algn="ctr"/>
            <a:r>
              <a:rPr lang="en-US" smtClean="0">
                <a:solidFill>
                  <a:schemeClr val="accent1">
                    <a:lumMod val="75000"/>
                  </a:schemeClr>
                </a:solidFill>
                <a:latin typeface="Times New Roman"/>
              </a:rPr>
              <a:t>BỘ MÔN CÔNG NGHỆ PHẦN MỀM</a:t>
            </a:r>
            <a:endParaRPr lang="en-US">
              <a:solidFill>
                <a:schemeClr val="accent1">
                  <a:lumMod val="75000"/>
                </a:schemeClr>
              </a:solidFill>
              <a:latin typeface="Times New Roman"/>
            </a:endParaRPr>
          </a:p>
        </p:txBody>
      </p:sp>
      <p:sp>
        <p:nvSpPr>
          <p:cNvPr id="7" name="TextBox 6"/>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PHƯƠNG PHÁP THỰC HIỆN</a:t>
            </a:r>
            <a:endParaRPr lang="en-US">
              <a:solidFill>
                <a:srgbClr val="C20483"/>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cxnSp>
        <p:nvCxnSpPr>
          <p:cNvPr id="46" name="Straight Connector 4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5" name="Straight Connector 5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2" name="Group 61"/>
          <p:cNvGrpSpPr/>
          <p:nvPr/>
        </p:nvGrpSpPr>
        <p:grpSpPr>
          <a:xfrm>
            <a:off x="2254445" y="960053"/>
            <a:ext cx="219077" cy="4084763"/>
            <a:chOff x="1374772" y="1300164"/>
            <a:chExt cx="274322" cy="5446350"/>
          </a:xfrm>
        </p:grpSpPr>
        <p:sp>
          <p:nvSpPr>
            <p:cNvPr id="84" name="Pentagon 83"/>
            <p:cNvSpPr/>
            <p:nvPr/>
          </p:nvSpPr>
          <p:spPr>
            <a:xfrm rot="5400000">
              <a:off x="1103753" y="6202666"/>
              <a:ext cx="814867" cy="272824"/>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5"/>
            <p:cNvSpPr/>
            <p:nvPr/>
          </p:nvSpPr>
          <p:spPr>
            <a:xfrm>
              <a:off x="1374775" y="1633777"/>
              <a:ext cx="272823" cy="4449640"/>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6" name="Rectangle 85"/>
            <p:cNvSpPr/>
            <p:nvPr/>
          </p:nvSpPr>
          <p:spPr>
            <a:xfrm>
              <a:off x="1374772" y="1413207"/>
              <a:ext cx="272827" cy="249023"/>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1374772" y="1300164"/>
              <a:ext cx="272826" cy="109067"/>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8" name="Freeform 87"/>
            <p:cNvSpPr/>
            <p:nvPr/>
          </p:nvSpPr>
          <p:spPr>
            <a:xfrm rot="5400000">
              <a:off x="1396885" y="659563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9" name="Straight Connector 98"/>
            <p:cNvCxnSpPr/>
            <p:nvPr/>
          </p:nvCxnSpPr>
          <p:spPr>
            <a:xfrm>
              <a:off x="1374775" y="1434156"/>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374775" y="1509933"/>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374775" y="1585708"/>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209800" y="1256959"/>
            <a:ext cx="5390885" cy="521495"/>
            <a:chOff x="2209800" y="1256959"/>
            <a:chExt cx="5390885" cy="521495"/>
          </a:xfrm>
        </p:grpSpPr>
        <p:sp>
          <p:nvSpPr>
            <p:cNvPr id="68" name="Trapezoid 67"/>
            <p:cNvSpPr/>
            <p:nvPr/>
          </p:nvSpPr>
          <p:spPr>
            <a:xfrm rot="16200000">
              <a:off x="1971377" y="1495383"/>
              <a:ext cx="521495" cy="44647"/>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9" name="Pentagon 68"/>
            <p:cNvSpPr/>
            <p:nvPr/>
          </p:nvSpPr>
          <p:spPr>
            <a:xfrm>
              <a:off x="2209800" y="1281486"/>
              <a:ext cx="5390885" cy="455414"/>
            </a:xfrm>
            <a:prstGeom prst="homePlate">
              <a:avLst>
                <a:gd name="adj" fmla="val 36274"/>
              </a:avLst>
            </a:prstGeom>
            <a:gradFill flip="none" rotWithShape="1">
              <a:gsLst>
                <a:gs pos="0">
                  <a:srgbClr val="6D6D6D"/>
                </a:gs>
                <a:gs pos="50000">
                  <a:srgbClr val="898989"/>
                </a:gs>
                <a:gs pos="100000">
                  <a:srgbClr val="9A9A9A"/>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3" name="TextBox 72"/>
            <p:cNvSpPr txBox="1"/>
            <p:nvPr/>
          </p:nvSpPr>
          <p:spPr>
            <a:xfrm>
              <a:off x="2254446" y="1312608"/>
              <a:ext cx="320922" cy="415498"/>
            </a:xfrm>
            <a:prstGeom prst="rect">
              <a:avLst/>
            </a:prstGeom>
            <a:noFill/>
            <a:effectLst/>
          </p:spPr>
          <p:txBody>
            <a:bodyPr wrap="none">
              <a:spAutoFit/>
            </a:bodyPr>
            <a:lstStyle/>
            <a:p>
              <a:pPr>
                <a:defRPr/>
              </a:pPr>
              <a:r>
                <a:rPr lang="en-US" sz="2100" b="1">
                  <a:solidFill>
                    <a:schemeClr val="bg1"/>
                  </a:solidFill>
                </a:rPr>
                <a:t>1</a:t>
              </a:r>
            </a:p>
          </p:txBody>
        </p:sp>
        <p:sp>
          <p:nvSpPr>
            <p:cNvPr id="77" name="TextBox 76"/>
            <p:cNvSpPr txBox="1"/>
            <p:nvPr/>
          </p:nvSpPr>
          <p:spPr>
            <a:xfrm>
              <a:off x="2561215" y="1359652"/>
              <a:ext cx="4963270" cy="323165"/>
            </a:xfrm>
            <a:prstGeom prst="rect">
              <a:avLst/>
            </a:prstGeom>
            <a:noFill/>
            <a:effectLst/>
          </p:spPr>
          <p:txBody>
            <a:bodyPr wrap="square">
              <a:spAutoFit/>
            </a:bodyPr>
            <a:lstStyle/>
            <a:p>
              <a:pPr>
                <a:spcAft>
                  <a:spcPts val="450"/>
                </a:spcAft>
                <a:defRPr/>
              </a:pPr>
              <a:r>
                <a:rPr lang="vi-VN" sz="1500">
                  <a:solidFill>
                    <a:schemeClr val="bg1"/>
                  </a:solidFill>
                  <a:latin typeface="Times New Roman" pitchFamily="18" charset="0"/>
                  <a:cs typeface="Times New Roman" pitchFamily="18" charset="0"/>
                </a:rPr>
                <a:t>Tìm hiểu </a:t>
              </a:r>
              <a:r>
                <a:rPr lang="en-US" sz="1500">
                  <a:solidFill>
                    <a:schemeClr val="bg1"/>
                  </a:solidFill>
                  <a:latin typeface="Times New Roman" pitchFamily="18" charset="0"/>
                  <a:cs typeface="Times New Roman" pitchFamily="18" charset="0"/>
                </a:rPr>
                <a:t>Spring MVC Framework, Hibernate và </a:t>
              </a:r>
              <a:r>
                <a:rPr lang="en-US" sz="1500" smtClean="0">
                  <a:solidFill>
                    <a:schemeClr val="bg1"/>
                  </a:solidFill>
                  <a:latin typeface="Times New Roman" pitchFamily="18" charset="0"/>
                  <a:cs typeface="Times New Roman" pitchFamily="18" charset="0"/>
                </a:rPr>
                <a:t>Maven</a:t>
              </a:r>
              <a:endParaRPr lang="en-US" sz="1500">
                <a:solidFill>
                  <a:schemeClr val="bg1"/>
                </a:solidFill>
              </a:endParaRPr>
            </a:p>
          </p:txBody>
        </p:sp>
      </p:grpSp>
      <p:grpSp>
        <p:nvGrpSpPr>
          <p:cNvPr id="7" name="Group 6"/>
          <p:cNvGrpSpPr/>
          <p:nvPr/>
        </p:nvGrpSpPr>
        <p:grpSpPr>
          <a:xfrm>
            <a:off x="2209800" y="1781283"/>
            <a:ext cx="5390885" cy="521495"/>
            <a:chOff x="2209800" y="1781283"/>
            <a:chExt cx="5390885" cy="521495"/>
          </a:xfrm>
        </p:grpSpPr>
        <p:sp>
          <p:nvSpPr>
            <p:cNvPr id="67" name="Trapezoid 66"/>
            <p:cNvSpPr/>
            <p:nvPr/>
          </p:nvSpPr>
          <p:spPr>
            <a:xfrm rot="16200000">
              <a:off x="1971377" y="2019707"/>
              <a:ext cx="521495" cy="44647"/>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0" name="Pentagon 69"/>
            <p:cNvSpPr/>
            <p:nvPr/>
          </p:nvSpPr>
          <p:spPr>
            <a:xfrm>
              <a:off x="2209800" y="1813430"/>
              <a:ext cx="5390885" cy="455414"/>
            </a:xfrm>
            <a:prstGeom prst="homePlate">
              <a:avLst>
                <a:gd name="adj" fmla="val 36274"/>
              </a:avLst>
            </a:prstGeom>
            <a:gradFill flip="none" rotWithShape="1">
              <a:gsLst>
                <a:gs pos="0">
                  <a:srgbClr val="2C82C0"/>
                </a:gs>
                <a:gs pos="50000">
                  <a:srgbClr val="56A0D5"/>
                </a:gs>
                <a:gs pos="100000">
                  <a:srgbClr val="64B5EE"/>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4" name="TextBox 73"/>
            <p:cNvSpPr txBox="1"/>
            <p:nvPr/>
          </p:nvSpPr>
          <p:spPr>
            <a:xfrm>
              <a:off x="2254446" y="1844677"/>
              <a:ext cx="320922" cy="415498"/>
            </a:xfrm>
            <a:prstGeom prst="rect">
              <a:avLst/>
            </a:prstGeom>
            <a:noFill/>
            <a:effectLst/>
          </p:spPr>
          <p:txBody>
            <a:bodyPr wrap="none">
              <a:spAutoFit/>
            </a:bodyPr>
            <a:lstStyle/>
            <a:p>
              <a:pPr>
                <a:defRPr/>
              </a:pPr>
              <a:r>
                <a:rPr lang="en-US" sz="2100" b="1">
                  <a:solidFill>
                    <a:schemeClr val="bg1"/>
                  </a:solidFill>
                </a:rPr>
                <a:t>2</a:t>
              </a:r>
            </a:p>
          </p:txBody>
        </p:sp>
        <p:sp>
          <p:nvSpPr>
            <p:cNvPr id="78" name="TextBox 77"/>
            <p:cNvSpPr txBox="1"/>
            <p:nvPr/>
          </p:nvSpPr>
          <p:spPr>
            <a:xfrm>
              <a:off x="2561215" y="1871860"/>
              <a:ext cx="4887877" cy="338554"/>
            </a:xfrm>
            <a:prstGeom prst="rect">
              <a:avLst/>
            </a:prstGeom>
            <a:noFill/>
            <a:effectLst/>
          </p:spPr>
          <p:txBody>
            <a:bodyPr wrap="none">
              <a:spAutoFit/>
            </a:bodyPr>
            <a:lstStyle/>
            <a:p>
              <a:pPr>
                <a:spcBef>
                  <a:spcPts val="600"/>
                </a:spcBef>
                <a:spcAft>
                  <a:spcPts val="450"/>
                </a:spcAft>
                <a:buClr>
                  <a:schemeClr val="accent6">
                    <a:lumMod val="75000"/>
                  </a:schemeClr>
                </a:buClr>
                <a:defRPr/>
              </a:pPr>
              <a:r>
                <a:rPr lang="vi-VN" sz="1600">
                  <a:solidFill>
                    <a:schemeClr val="bg1"/>
                  </a:solidFill>
                  <a:latin typeface="Times New Roman" pitchFamily="18" charset="0"/>
                  <a:cs typeface="Times New Roman" pitchFamily="18" charset="0"/>
                </a:rPr>
                <a:t>Khảo sát thực tế, tham khảo ý kiến </a:t>
              </a:r>
              <a:r>
                <a:rPr lang="vi-VN" sz="1600" smtClean="0">
                  <a:solidFill>
                    <a:schemeClr val="bg1"/>
                  </a:solidFill>
                  <a:latin typeface="Times New Roman" pitchFamily="18" charset="0"/>
                  <a:cs typeface="Times New Roman" pitchFamily="18" charset="0"/>
                </a:rPr>
                <a:t>gi</a:t>
              </a:r>
              <a:r>
                <a:rPr lang="en-US" sz="1600" smtClean="0">
                  <a:solidFill>
                    <a:schemeClr val="bg1"/>
                  </a:solidFill>
                  <a:latin typeface="Times New Roman" pitchFamily="18" charset="0"/>
                  <a:cs typeface="Times New Roman" pitchFamily="18" charset="0"/>
                </a:rPr>
                <a:t>ảng</a:t>
              </a:r>
              <a:r>
                <a:rPr lang="vi-VN" sz="1600" smtClean="0">
                  <a:solidFill>
                    <a:schemeClr val="bg1"/>
                  </a:solidFill>
                  <a:latin typeface="Times New Roman" pitchFamily="18" charset="0"/>
                  <a:cs typeface="Times New Roman" pitchFamily="18" charset="0"/>
                </a:rPr>
                <a:t> </a:t>
              </a:r>
              <a:r>
                <a:rPr lang="vi-VN" sz="1600">
                  <a:solidFill>
                    <a:schemeClr val="bg1"/>
                  </a:solidFill>
                  <a:latin typeface="Times New Roman" pitchFamily="18" charset="0"/>
                  <a:cs typeface="Times New Roman" pitchFamily="18" charset="0"/>
                </a:rPr>
                <a:t>viên hướng </a:t>
              </a:r>
              <a:r>
                <a:rPr lang="vi-VN" sz="1600" smtClean="0">
                  <a:solidFill>
                    <a:schemeClr val="bg1"/>
                  </a:solidFill>
                  <a:latin typeface="Times New Roman" pitchFamily="18" charset="0"/>
                  <a:cs typeface="Times New Roman" pitchFamily="18" charset="0"/>
                </a:rPr>
                <a:t>dẫn</a:t>
              </a:r>
              <a:endParaRPr lang="vi-VN" sz="1600">
                <a:solidFill>
                  <a:schemeClr val="bg1"/>
                </a:solidFill>
                <a:latin typeface="Times New Roman" pitchFamily="18" charset="0"/>
                <a:cs typeface="Times New Roman" pitchFamily="18" charset="0"/>
              </a:endParaRPr>
            </a:p>
          </p:txBody>
        </p:sp>
      </p:grpSp>
      <p:grpSp>
        <p:nvGrpSpPr>
          <p:cNvPr id="8" name="Group 7"/>
          <p:cNvGrpSpPr/>
          <p:nvPr/>
        </p:nvGrpSpPr>
        <p:grpSpPr>
          <a:xfrm>
            <a:off x="2209800" y="2305608"/>
            <a:ext cx="5390885" cy="521495"/>
            <a:chOff x="2209800" y="2305608"/>
            <a:chExt cx="5390885" cy="521495"/>
          </a:xfrm>
        </p:grpSpPr>
        <p:sp>
          <p:nvSpPr>
            <p:cNvPr id="64" name="Trapezoid 63"/>
            <p:cNvSpPr/>
            <p:nvPr/>
          </p:nvSpPr>
          <p:spPr>
            <a:xfrm rot="16200000">
              <a:off x="1971377" y="254403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Pentagon 70"/>
            <p:cNvSpPr/>
            <p:nvPr/>
          </p:nvSpPr>
          <p:spPr>
            <a:xfrm>
              <a:off x="2209800" y="2337755"/>
              <a:ext cx="5390885" cy="455414"/>
            </a:xfrm>
            <a:prstGeom prst="homePlate">
              <a:avLst>
                <a:gd name="adj" fmla="val 36274"/>
              </a:avLst>
            </a:prstGeom>
            <a:gradFill flip="none" rotWithShape="1">
              <a:gsLst>
                <a:gs pos="0">
                  <a:srgbClr val="DF7E00"/>
                </a:gs>
                <a:gs pos="50000">
                  <a:srgbClr val="FF9C16"/>
                </a:gs>
                <a:gs pos="100000">
                  <a:srgbClr val="FFAC33"/>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75" name="TextBox 74"/>
            <p:cNvSpPr txBox="1"/>
            <p:nvPr/>
          </p:nvSpPr>
          <p:spPr>
            <a:xfrm>
              <a:off x="2254446" y="2369127"/>
              <a:ext cx="320922" cy="415498"/>
            </a:xfrm>
            <a:prstGeom prst="rect">
              <a:avLst/>
            </a:prstGeom>
            <a:noFill/>
            <a:effectLst/>
          </p:spPr>
          <p:txBody>
            <a:bodyPr wrap="none">
              <a:spAutoFit/>
            </a:bodyPr>
            <a:lstStyle/>
            <a:p>
              <a:pPr>
                <a:defRPr/>
              </a:pPr>
              <a:r>
                <a:rPr lang="en-US" sz="2100" b="1">
                  <a:solidFill>
                    <a:schemeClr val="bg1"/>
                  </a:solidFill>
                </a:rPr>
                <a:t>3</a:t>
              </a:r>
            </a:p>
          </p:txBody>
        </p:sp>
        <p:sp>
          <p:nvSpPr>
            <p:cNvPr id="79" name="TextBox 78"/>
            <p:cNvSpPr txBox="1"/>
            <p:nvPr/>
          </p:nvSpPr>
          <p:spPr>
            <a:xfrm>
              <a:off x="2575368" y="2415293"/>
              <a:ext cx="2646878"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Xây dựng các mô hình hệ thống</a:t>
              </a:r>
              <a:endParaRPr lang="en-US" sz="1500">
                <a:solidFill>
                  <a:schemeClr val="bg1"/>
                </a:solidFill>
              </a:endParaRPr>
            </a:p>
          </p:txBody>
        </p:sp>
      </p:grpSp>
      <p:grpSp>
        <p:nvGrpSpPr>
          <p:cNvPr id="13" name="Group 12"/>
          <p:cNvGrpSpPr/>
          <p:nvPr/>
        </p:nvGrpSpPr>
        <p:grpSpPr>
          <a:xfrm>
            <a:off x="2209800" y="2837551"/>
            <a:ext cx="5390885" cy="521495"/>
            <a:chOff x="2209800" y="2837551"/>
            <a:chExt cx="5390885" cy="521495"/>
          </a:xfrm>
        </p:grpSpPr>
        <p:sp>
          <p:nvSpPr>
            <p:cNvPr id="63" name="Trapezoid 62"/>
            <p:cNvSpPr/>
            <p:nvPr/>
          </p:nvSpPr>
          <p:spPr>
            <a:xfrm rot="16200000">
              <a:off x="1971377" y="3075975"/>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2" name="Pentagon 71"/>
            <p:cNvSpPr/>
            <p:nvPr/>
          </p:nvSpPr>
          <p:spPr>
            <a:xfrm>
              <a:off x="2209800" y="2869698"/>
              <a:ext cx="5390885" cy="455414"/>
            </a:xfrm>
            <a:prstGeom prst="homePlate">
              <a:avLst>
                <a:gd name="adj" fmla="val 36274"/>
              </a:avLst>
            </a:prstGeom>
            <a:gradFill flip="none" rotWithShape="1">
              <a:gsLst>
                <a:gs pos="0">
                  <a:srgbClr val="098470"/>
                </a:gs>
                <a:gs pos="50000">
                  <a:srgbClr val="11BFA3"/>
                </a:gs>
                <a:gs pos="100000">
                  <a:srgbClr val="10E2C1"/>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6" name="TextBox 75"/>
            <p:cNvSpPr txBox="1"/>
            <p:nvPr/>
          </p:nvSpPr>
          <p:spPr>
            <a:xfrm>
              <a:off x="2254446" y="2901196"/>
              <a:ext cx="320922" cy="415498"/>
            </a:xfrm>
            <a:prstGeom prst="rect">
              <a:avLst/>
            </a:prstGeom>
            <a:noFill/>
            <a:effectLst/>
          </p:spPr>
          <p:txBody>
            <a:bodyPr wrap="none">
              <a:spAutoFit/>
            </a:bodyPr>
            <a:lstStyle/>
            <a:p>
              <a:pPr>
                <a:defRPr/>
              </a:pPr>
              <a:r>
                <a:rPr lang="en-US" sz="2100" b="1">
                  <a:solidFill>
                    <a:schemeClr val="bg1"/>
                  </a:solidFill>
                </a:rPr>
                <a:t>4</a:t>
              </a:r>
            </a:p>
          </p:txBody>
        </p:sp>
        <p:sp>
          <p:nvSpPr>
            <p:cNvPr id="83" name="TextBox 82"/>
            <p:cNvSpPr txBox="1"/>
            <p:nvPr/>
          </p:nvSpPr>
          <p:spPr>
            <a:xfrm>
              <a:off x="2561215" y="2935822"/>
              <a:ext cx="3906839"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Thiết kế cơ sở dữ liệu và các ràng buộc toàn vẹn</a:t>
              </a:r>
              <a:endParaRPr lang="en-US" sz="1500">
                <a:solidFill>
                  <a:schemeClr val="bg1"/>
                </a:solidFill>
              </a:endParaRPr>
            </a:p>
          </p:txBody>
        </p:sp>
      </p:grpSp>
      <p:grpSp>
        <p:nvGrpSpPr>
          <p:cNvPr id="14" name="Group 13"/>
          <p:cNvGrpSpPr/>
          <p:nvPr/>
        </p:nvGrpSpPr>
        <p:grpSpPr>
          <a:xfrm>
            <a:off x="2209800" y="3873872"/>
            <a:ext cx="5390885" cy="521495"/>
            <a:chOff x="2209800" y="3873872"/>
            <a:chExt cx="5390885" cy="521495"/>
          </a:xfrm>
        </p:grpSpPr>
        <p:sp>
          <p:nvSpPr>
            <p:cNvPr id="107" name="Trapezoid 106"/>
            <p:cNvSpPr/>
            <p:nvPr/>
          </p:nvSpPr>
          <p:spPr>
            <a:xfrm rot="16200000">
              <a:off x="1971377" y="4112296"/>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8" name="Pentagon 107"/>
            <p:cNvSpPr/>
            <p:nvPr/>
          </p:nvSpPr>
          <p:spPr>
            <a:xfrm>
              <a:off x="2209800" y="3906019"/>
              <a:ext cx="5390885" cy="455414"/>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9" name="TextBox 108"/>
            <p:cNvSpPr txBox="1"/>
            <p:nvPr/>
          </p:nvSpPr>
          <p:spPr>
            <a:xfrm>
              <a:off x="2254446" y="3937518"/>
              <a:ext cx="320922" cy="415498"/>
            </a:xfrm>
            <a:prstGeom prst="rect">
              <a:avLst/>
            </a:prstGeom>
            <a:noFill/>
            <a:effectLst/>
          </p:spPr>
          <p:txBody>
            <a:bodyPr wrap="none">
              <a:spAutoFit/>
            </a:bodyPr>
            <a:lstStyle/>
            <a:p>
              <a:pPr>
                <a:defRPr/>
              </a:pPr>
              <a:r>
                <a:rPr lang="en-US" sz="2100" b="1" smtClean="0">
                  <a:solidFill>
                    <a:schemeClr val="bg1"/>
                  </a:solidFill>
                </a:rPr>
                <a:t>6</a:t>
              </a:r>
              <a:endParaRPr lang="en-US" sz="2100" b="1">
                <a:solidFill>
                  <a:schemeClr val="bg1"/>
                </a:solidFill>
              </a:endParaRPr>
            </a:p>
          </p:txBody>
        </p:sp>
        <p:sp>
          <p:nvSpPr>
            <p:cNvPr id="110" name="TextBox 109"/>
            <p:cNvSpPr txBox="1"/>
            <p:nvPr/>
          </p:nvSpPr>
          <p:spPr>
            <a:xfrm>
              <a:off x="2575368" y="3984817"/>
              <a:ext cx="34916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hệ quản trị MySQL để lưu dữ liệu</a:t>
              </a:r>
              <a:endParaRPr lang="en-US" sz="1500">
                <a:solidFill>
                  <a:schemeClr val="bg1"/>
                </a:solidFill>
              </a:endParaRPr>
            </a:p>
          </p:txBody>
        </p:sp>
      </p:grpSp>
      <p:grpSp>
        <p:nvGrpSpPr>
          <p:cNvPr id="9" name="Group 8"/>
          <p:cNvGrpSpPr/>
          <p:nvPr/>
        </p:nvGrpSpPr>
        <p:grpSpPr>
          <a:xfrm>
            <a:off x="2209800" y="3357168"/>
            <a:ext cx="5390885" cy="521495"/>
            <a:chOff x="2209800" y="3357168"/>
            <a:chExt cx="5390885" cy="521495"/>
          </a:xfrm>
        </p:grpSpPr>
        <p:sp>
          <p:nvSpPr>
            <p:cNvPr id="111" name="Trapezoid 110"/>
            <p:cNvSpPr/>
            <p:nvPr/>
          </p:nvSpPr>
          <p:spPr>
            <a:xfrm rot="16200000">
              <a:off x="1971377" y="359559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2" name="Pentagon 111"/>
            <p:cNvSpPr/>
            <p:nvPr/>
          </p:nvSpPr>
          <p:spPr>
            <a:xfrm>
              <a:off x="2209800" y="3389315"/>
              <a:ext cx="5390885" cy="45541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113" name="TextBox 112"/>
            <p:cNvSpPr txBox="1"/>
            <p:nvPr/>
          </p:nvSpPr>
          <p:spPr>
            <a:xfrm>
              <a:off x="2254446" y="3420687"/>
              <a:ext cx="320922" cy="415498"/>
            </a:xfrm>
            <a:prstGeom prst="rect">
              <a:avLst/>
            </a:prstGeom>
            <a:noFill/>
            <a:effectLst/>
          </p:spPr>
          <p:txBody>
            <a:bodyPr wrap="none">
              <a:spAutoFit/>
            </a:bodyPr>
            <a:lstStyle/>
            <a:p>
              <a:pPr>
                <a:defRPr/>
              </a:pPr>
              <a:r>
                <a:rPr lang="en-US" sz="2100" b="1">
                  <a:solidFill>
                    <a:schemeClr val="bg1"/>
                  </a:solidFill>
                </a:rPr>
                <a:t>5</a:t>
              </a:r>
            </a:p>
          </p:txBody>
        </p:sp>
        <p:sp>
          <p:nvSpPr>
            <p:cNvPr id="114" name="TextBox 113"/>
            <p:cNvSpPr txBox="1"/>
            <p:nvPr/>
          </p:nvSpPr>
          <p:spPr>
            <a:xfrm>
              <a:off x="2575368" y="3453012"/>
              <a:ext cx="22637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Eclipse JEE Neon</a:t>
              </a:r>
              <a:endParaRPr lang="en-US" sz="1500">
                <a:solidFill>
                  <a:schemeClr val="bg1"/>
                </a:solidFill>
              </a:endParaRPr>
            </a:p>
          </p:txBody>
        </p:sp>
      </p:grpSp>
      <p:grpSp>
        <p:nvGrpSpPr>
          <p:cNvPr id="48" name="Group 47"/>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49" name="TextBox 48"/>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7</a:t>
              </a:r>
            </a:p>
          </p:txBody>
        </p:sp>
        <p:sp>
          <p:nvSpPr>
            <p:cNvPr id="5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8"/>
                                        </p:tgtEl>
                                        <p:attrNameLst>
                                          <p:attrName>r</p:attrName>
                                        </p:attrNameLst>
                                      </p:cBhvr>
                                    </p:animRot>
                                    <p:animRot by="-240000">
                                      <p:cBhvr>
                                        <p:cTn id="7" dur="200" fill="hold">
                                          <p:stCondLst>
                                            <p:cond delay="200"/>
                                          </p:stCondLst>
                                        </p:cTn>
                                        <p:tgtEl>
                                          <p:spTgt spid="48"/>
                                        </p:tgtEl>
                                        <p:attrNameLst>
                                          <p:attrName>r</p:attrName>
                                        </p:attrNameLst>
                                      </p:cBhvr>
                                    </p:animRot>
                                    <p:animRot by="240000">
                                      <p:cBhvr>
                                        <p:cTn id="8" dur="200" fill="hold">
                                          <p:stCondLst>
                                            <p:cond delay="400"/>
                                          </p:stCondLst>
                                        </p:cTn>
                                        <p:tgtEl>
                                          <p:spTgt spid="48"/>
                                        </p:tgtEl>
                                        <p:attrNameLst>
                                          <p:attrName>r</p:attrName>
                                        </p:attrNameLst>
                                      </p:cBhvr>
                                    </p:animRot>
                                    <p:animRot by="-240000">
                                      <p:cBhvr>
                                        <p:cTn id="9" dur="200" fill="hold">
                                          <p:stCondLst>
                                            <p:cond delay="600"/>
                                          </p:stCondLst>
                                        </p:cTn>
                                        <p:tgtEl>
                                          <p:spTgt spid="48"/>
                                        </p:tgtEl>
                                        <p:attrNameLst>
                                          <p:attrName>r</p:attrName>
                                        </p:attrNameLst>
                                      </p:cBhvr>
                                    </p:animRot>
                                    <p:animRot by="120000">
                                      <p:cBhvr>
                                        <p:cTn id="10" dur="200" fill="hold">
                                          <p:stCondLst>
                                            <p:cond delay="800"/>
                                          </p:stCondLst>
                                        </p:cTn>
                                        <p:tgtEl>
                                          <p:spTgt spid="4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p:tgtEl>
                                          <p:spTgt spid="62"/>
                                        </p:tgtEl>
                                        <p:attrNameLst>
                                          <p:attrName>ppt_y</p:attrName>
                                        </p:attrNameLst>
                                      </p:cBhvr>
                                      <p:tavLst>
                                        <p:tav tm="0">
                                          <p:val>
                                            <p:strVal val="#ppt_y+#ppt_h*1.125000"/>
                                          </p:val>
                                        </p:tav>
                                        <p:tav tm="100000">
                                          <p:val>
                                            <p:strVal val="#ppt_y"/>
                                          </p:val>
                                        </p:tav>
                                      </p:tavLst>
                                    </p:anim>
                                    <p:animEffect transition="in" filter="wipe(up)">
                                      <p:cBhvr>
                                        <p:cTn id="16" dur="500"/>
                                        <p:tgtEl>
                                          <p:spTgt spid="62"/>
                                        </p:tgtEl>
                                      </p:cBhvr>
                                    </p:animEffect>
                                  </p:childTnLst>
                                </p:cTn>
                              </p:par>
                              <p:par>
                                <p:cTn id="17" presetID="1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trips(down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1)">
                                      <p:cBhvr>
                                        <p:cTn id="35" dur="1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checkerboard(across)">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5" name="Shape 361"/>
          <p:cNvGraphicFramePr/>
          <p:nvPr>
            <p:extLst>
              <p:ext uri="{D42A27DB-BD31-4B8C-83A1-F6EECF244321}">
                <p14:modId xmlns:p14="http://schemas.microsoft.com/office/powerpoint/2010/main" val="3681416401"/>
              </p:ext>
            </p:extLst>
          </p:nvPr>
        </p:nvGraphicFramePr>
        <p:xfrm>
          <a:off x="117087" y="1633761"/>
          <a:ext cx="8909823" cy="2995028"/>
        </p:xfrm>
        <a:graphic>
          <a:graphicData uri="http://schemas.openxmlformats.org/drawingml/2006/table">
            <a:tbl>
              <a:tblPr>
                <a:noFill/>
              </a:tblPr>
              <a:tblGrid>
                <a:gridCol w="685799"/>
                <a:gridCol w="1600200"/>
                <a:gridCol w="3073062"/>
                <a:gridCol w="3550762"/>
              </a:tblGrid>
              <a:tr h="415353">
                <a:tc>
                  <a:txBody>
                    <a:bodyPr/>
                    <a:lstStyle/>
                    <a:p>
                      <a:pPr lvl="0" algn="ctr">
                        <a:spcBef>
                          <a:spcPts val="0"/>
                        </a:spcBef>
                        <a:buNone/>
                      </a:pPr>
                      <a:r>
                        <a:rPr lang="en-US" sz="1200" b="1" smtClean="0">
                          <a:solidFill>
                            <a:srgbClr val="4D778A"/>
                          </a:solidFill>
                          <a:latin typeface="Arvo" panose="020B0604020202020204" charset="0"/>
                          <a:ea typeface="Muli"/>
                          <a:cs typeface="Arvo" panose="020B0604020202020204" charset="0"/>
                          <a:sym typeface="Muli"/>
                        </a:rPr>
                        <a:t>Tuần</a:t>
                      </a:r>
                      <a:endParaRPr sz="12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Thời</a:t>
                      </a:r>
                      <a:r>
                        <a:rPr lang="en" sz="1200" b="1" baseline="0" smtClean="0">
                          <a:solidFill>
                            <a:srgbClr val="4D778A"/>
                          </a:solidFill>
                          <a:latin typeface="Arvo" panose="020B0604020202020204" charset="0"/>
                          <a:ea typeface="Arvo"/>
                          <a:cs typeface="Arvo" panose="020B0604020202020204" charset="0"/>
                          <a:sym typeface="Arvo"/>
                        </a:rPr>
                        <a:t> gian</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Nội</a:t>
                      </a:r>
                      <a:r>
                        <a:rPr lang="en" sz="1200" b="1" baseline="0" smtClean="0">
                          <a:solidFill>
                            <a:srgbClr val="4D778A"/>
                          </a:solidFill>
                          <a:latin typeface="Arvo" panose="020B0604020202020204" charset="0"/>
                          <a:ea typeface="Arvo"/>
                          <a:cs typeface="Arvo" panose="020B0604020202020204" charset="0"/>
                          <a:sym typeface="Arvo"/>
                        </a:rPr>
                        <a:t> dung công việc</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Kết</a:t>
                      </a:r>
                      <a:r>
                        <a:rPr lang="en" sz="1200" b="1" baseline="0" smtClean="0">
                          <a:solidFill>
                            <a:srgbClr val="4D778A"/>
                          </a:solidFill>
                          <a:latin typeface="Arvo" panose="020B0604020202020204" charset="0"/>
                          <a:ea typeface="Arvo"/>
                          <a:cs typeface="Arvo" panose="020B0604020202020204" charset="0"/>
                          <a:sym typeface="Arvo"/>
                        </a:rPr>
                        <a:t> quả cần đạt</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2 - 4</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02/01 - 22/01/2017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kế hoạch thực hiện luận văn</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Kế hoạch thực hiện luận văn hoàn chỉnh</a:t>
                      </a: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5 - 6</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23/01 - 05/02/2017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tài liệu đặc tả yêu cầu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đặc tả yêu cầu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7 - 8</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06/02 - 19/02/2017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tài liệu thiết kế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tài liệu thiết kế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9</a:t>
                      </a:r>
                      <a:r>
                        <a:rPr lang="en-US" sz="1200" b="0" baseline="0" smtClean="0">
                          <a:solidFill>
                            <a:srgbClr val="4D778A"/>
                          </a:solidFill>
                          <a:latin typeface="Arvo" panose="020B0604020202020204" charset="0"/>
                          <a:ea typeface="Muli"/>
                          <a:cs typeface="Arvo" panose="020B0604020202020204" charset="0"/>
                          <a:sym typeface="Muli"/>
                        </a:rPr>
                        <a:t> - 15</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20/02 - 09/04/2017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trình và viết các Unit Test Case</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Chương trình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16 - 17</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10/04 - 23/04/2017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Kiểm thử và viết tài liệu kiểm thử</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File Tài liệu kế hoạch kiểm thử và file các trường hợp kiểm thử</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18 - 19</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24/04 - 07/05/2017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Viết báo cáo</a:t>
                      </a:r>
                      <a:r>
                        <a:rPr lang="en-US" sz="1200" b="0" baseline="0" smtClean="0">
                          <a:solidFill>
                            <a:srgbClr val="4D778A"/>
                          </a:solidFill>
                          <a:latin typeface="Arvo" panose="020B0604020202020204" charset="0"/>
                          <a:ea typeface="Muli"/>
                          <a:cs typeface="Arvo" panose="020B0604020202020204" charset="0"/>
                          <a:sym typeface="Muli"/>
                        </a:rPr>
                        <a:t> </a:t>
                      </a:r>
                      <a:r>
                        <a:rPr lang="en-US" sz="1200" b="0" smtClean="0">
                          <a:solidFill>
                            <a:srgbClr val="4D778A"/>
                          </a:solidFill>
                          <a:latin typeface="Arvo" panose="020B0604020202020204" charset="0"/>
                          <a:ea typeface="Muli"/>
                          <a:cs typeface="Arvo" panose="020B0604020202020204" charset="0"/>
                          <a:sym typeface="Muli"/>
                        </a:rPr>
                        <a:t>luận văn</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File báo cáo và file thuyết trình</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r>
            </a:tbl>
          </a:graphicData>
        </a:graphic>
      </p:graphicFrame>
      <p:sp>
        <p:nvSpPr>
          <p:cNvPr id="2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KẾ HOẠCH THỰC HIỆN</a:t>
            </a:r>
            <a:endParaRPr lang="en-US">
              <a:solidFill>
                <a:srgbClr val="C20483"/>
              </a:solidFill>
              <a:latin typeface="Times New Roman"/>
            </a:endParaRPr>
          </a:p>
        </p:txBody>
      </p:sp>
      <p:grpSp>
        <p:nvGrpSpPr>
          <p:cNvPr id="10" name="Group 9"/>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11" name="TextBox 10"/>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8</a:t>
              </a:r>
              <a:endParaRPr lang="en-US">
                <a:solidFill>
                  <a:srgbClr val="ED5555"/>
                </a:solidFill>
              </a:endParaRPr>
            </a:p>
          </p:txBody>
        </p:sp>
        <p:sp>
          <p:nvSpPr>
            <p:cNvPr id="1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2666480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ppt_w</p:attrName>
                                        </p:attrNameLst>
                                      </p:cBhvr>
                                      <p:tavLst>
                                        <p:tav tm="0">
                                          <p:val>
                                            <p:fltVal val="0"/>
                                          </p:val>
                                        </p:tav>
                                        <p:tav tm="100000">
                                          <p:val>
                                            <p:strVal val="#ppt_w"/>
                                          </p:val>
                                        </p:tav>
                                      </p:tavLst>
                                    </p:anim>
                                    <p:anim calcmode="lin" valueType="num">
                                      <p:cBhvr>
                                        <p:cTn id="16" dur="1000" fill="hold"/>
                                        <p:tgtEl>
                                          <p:spTgt spid="15"/>
                                        </p:tgtEl>
                                        <p:attrNameLst>
                                          <p:attrName>ppt_h</p:attrName>
                                        </p:attrNameLst>
                                      </p:cBhvr>
                                      <p:tavLst>
                                        <p:tav tm="0">
                                          <p:val>
                                            <p:fltVal val="0"/>
                                          </p:val>
                                        </p:tav>
                                        <p:tav tm="100000">
                                          <p:val>
                                            <p:strVal val="#ppt_h"/>
                                          </p:val>
                                        </p:tav>
                                      </p:tavLst>
                                    </p:anim>
                                    <p:anim calcmode="lin" valueType="num">
                                      <p:cBhvr>
                                        <p:cTn id="17" dur="1000" fill="hold"/>
                                        <p:tgtEl>
                                          <p:spTgt spid="15"/>
                                        </p:tgtEl>
                                        <p:attrNameLst>
                                          <p:attrName>style.rotation</p:attrName>
                                        </p:attrNameLst>
                                      </p:cBhvr>
                                      <p:tavLst>
                                        <p:tav tm="0">
                                          <p:val>
                                            <p:fltVal val="90"/>
                                          </p:val>
                                        </p:tav>
                                        <p:tav tm="100000">
                                          <p:val>
                                            <p:fltVal val="0"/>
                                          </p:val>
                                        </p:tav>
                                      </p:tavLst>
                                    </p:anim>
                                    <p:animEffect transition="in" filter="fade">
                                      <p:cBhvr>
                                        <p:cTn id="1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grpSp>
        <p:nvGrpSpPr>
          <p:cNvPr id="14" name="Group 13"/>
          <p:cNvGrpSpPr/>
          <p:nvPr/>
        </p:nvGrpSpPr>
        <p:grpSpPr>
          <a:xfrm>
            <a:off x="3412638" y="2247056"/>
            <a:ext cx="4065678" cy="2037684"/>
            <a:chOff x="3412638" y="2247056"/>
            <a:chExt cx="4065678" cy="2037684"/>
          </a:xfrm>
        </p:grpSpPr>
        <p:sp>
          <p:nvSpPr>
            <p:cNvPr id="15" name="Freeform 14"/>
            <p:cNvSpPr/>
            <p:nvPr/>
          </p:nvSpPr>
          <p:spPr>
            <a:xfrm rot="21250921" flipH="1">
              <a:off x="3412638" y="2552553"/>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3" name="Group 2"/>
            <p:cNvGrpSpPr/>
            <p:nvPr/>
          </p:nvGrpSpPr>
          <p:grpSpPr>
            <a:xfrm>
              <a:off x="4229100" y="2247056"/>
              <a:ext cx="3249216" cy="1203722"/>
              <a:chOff x="4229100" y="2247056"/>
              <a:chExt cx="3249216" cy="1203722"/>
            </a:xfrm>
          </p:grpSpPr>
          <p:grpSp>
            <p:nvGrpSpPr>
              <p:cNvPr id="21" name="Group 7"/>
              <p:cNvGrpSpPr>
                <a:grpSpLocks/>
              </p:cNvGrpSpPr>
              <p:nvPr/>
            </p:nvGrpSpPr>
            <p:grpSpPr bwMode="auto">
              <a:xfrm flipH="1">
                <a:off x="5018485" y="2247056"/>
                <a:ext cx="2459831" cy="1203722"/>
                <a:chOff x="5187951" y="1304132"/>
                <a:chExt cx="3278980" cy="1604168"/>
              </a:xfrm>
            </p:grpSpPr>
            <p:sp>
              <p:nvSpPr>
                <p:cNvPr id="22" name="Freeform 21"/>
                <p:cNvSpPr/>
                <p:nvPr/>
              </p:nvSpPr>
              <p:spPr>
                <a:xfrm>
                  <a:off x="7949531" y="1304132"/>
                  <a:ext cx="517400" cy="1604168"/>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3D3D3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Round Same Side Corner Rectangle 22"/>
                <p:cNvSpPr/>
                <p:nvPr/>
              </p:nvSpPr>
              <p:spPr>
                <a:xfrm rot="16200000">
                  <a:off x="6037192" y="994375"/>
                  <a:ext cx="1063099" cy="2761580"/>
                </a:xfrm>
                <a:prstGeom prst="round2SameRect">
                  <a:avLst>
                    <a:gd name="adj1" fmla="val 50000"/>
                    <a:gd name="adj2" fmla="val 0"/>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29"/>
              <p:cNvSpPr/>
              <p:nvPr/>
            </p:nvSpPr>
            <p:spPr>
              <a:xfrm>
                <a:off x="4229100" y="2248247"/>
                <a:ext cx="804863" cy="807244"/>
              </a:xfrm>
              <a:prstGeom prst="rect">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 name="TextBox 25"/>
              <p:cNvSpPr txBox="1">
                <a:spLocks noChangeArrowheads="1"/>
              </p:cNvSpPr>
              <p:nvPr/>
            </p:nvSpPr>
            <p:spPr bwMode="auto">
              <a:xfrm>
                <a:off x="4307682" y="2398266"/>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02</a:t>
                </a:r>
              </a:p>
            </p:txBody>
          </p:sp>
          <p:sp>
            <p:nvSpPr>
              <p:cNvPr id="37" name="Rectangle 36"/>
              <p:cNvSpPr/>
              <p:nvPr/>
            </p:nvSpPr>
            <p:spPr>
              <a:xfrm>
                <a:off x="5443538" y="2743547"/>
                <a:ext cx="2000250" cy="584775"/>
              </a:xfrm>
              <a:prstGeom prst="rect">
                <a:avLst/>
              </a:prstGeom>
            </p:spPr>
            <p:txBody>
              <a:bodyPr>
                <a:spAutoFit/>
              </a:bodyPr>
              <a:lstStyle/>
              <a:p>
                <a:pPr>
                  <a:defRPr/>
                </a:pPr>
                <a:r>
                  <a:rPr lang="vi-VN" sz="1600">
                    <a:solidFill>
                      <a:schemeClr val="bg1">
                        <a:lumMod val="95000"/>
                      </a:schemeClr>
                    </a:solidFill>
                    <a:latin typeface="+mj-lt"/>
                  </a:rPr>
                  <a:t>Mô hình thiết kế phát triển chương trình</a:t>
                </a:r>
              </a:p>
            </p:txBody>
          </p:sp>
        </p:grpSp>
      </p:grpSp>
      <p:grpSp>
        <p:nvGrpSpPr>
          <p:cNvPr id="13" name="Group 12"/>
          <p:cNvGrpSpPr/>
          <p:nvPr/>
        </p:nvGrpSpPr>
        <p:grpSpPr>
          <a:xfrm>
            <a:off x="1774032" y="1442193"/>
            <a:ext cx="3953215" cy="2001099"/>
            <a:chOff x="1774032" y="1442193"/>
            <a:chExt cx="3953215" cy="2001099"/>
          </a:xfrm>
        </p:grpSpPr>
        <p:sp>
          <p:nvSpPr>
            <p:cNvPr id="17" name="Freeform 16"/>
            <p:cNvSpPr/>
            <p:nvPr/>
          </p:nvSpPr>
          <p:spPr>
            <a:xfrm rot="349079">
              <a:off x="2514600" y="1711105"/>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2" name="Group 1"/>
            <p:cNvGrpSpPr/>
            <p:nvPr/>
          </p:nvGrpSpPr>
          <p:grpSpPr>
            <a:xfrm>
              <a:off x="1774032" y="1442193"/>
              <a:ext cx="3259931" cy="1203722"/>
              <a:chOff x="1774032" y="1442193"/>
              <a:chExt cx="3259931" cy="1203722"/>
            </a:xfrm>
          </p:grpSpPr>
          <p:sp>
            <p:nvSpPr>
              <p:cNvPr id="19" name="Freeform 18"/>
              <p:cNvSpPr/>
              <p:nvPr/>
            </p:nvSpPr>
            <p:spPr>
              <a:xfrm>
                <a:off x="3845719" y="1442193"/>
                <a:ext cx="388144" cy="1203722"/>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FF658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Round Same Side Corner Rectangle 19"/>
              <p:cNvSpPr/>
              <p:nvPr/>
            </p:nvSpPr>
            <p:spPr>
              <a:xfrm rot="16200000">
                <a:off x="2411611" y="1210617"/>
                <a:ext cx="796529" cy="2071688"/>
              </a:xfrm>
              <a:prstGeom prst="round2SameRect">
                <a:avLst>
                  <a:gd name="adj1" fmla="val 50000"/>
                  <a:gd name="adj2" fmla="val 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 name="Round Single Corner Rectangle 28"/>
              <p:cNvSpPr/>
              <p:nvPr/>
            </p:nvSpPr>
            <p:spPr>
              <a:xfrm>
                <a:off x="4229100" y="1443384"/>
                <a:ext cx="804863" cy="804863"/>
              </a:xfrm>
              <a:prstGeom prst="round1Rect">
                <a:avLst>
                  <a:gd name="adj" fmla="val 5000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 name="TextBox 24"/>
              <p:cNvSpPr txBox="1">
                <a:spLocks noChangeArrowheads="1"/>
              </p:cNvSpPr>
              <p:nvPr/>
            </p:nvSpPr>
            <p:spPr bwMode="auto">
              <a:xfrm>
                <a:off x="4307682" y="1601738"/>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01</a:t>
                </a:r>
              </a:p>
            </p:txBody>
          </p:sp>
          <p:sp>
            <p:nvSpPr>
              <p:cNvPr id="39" name="Rectangle 38"/>
              <p:cNvSpPr/>
              <p:nvPr/>
            </p:nvSpPr>
            <p:spPr>
              <a:xfrm>
                <a:off x="1845469" y="1955353"/>
                <a:ext cx="2000250" cy="584775"/>
              </a:xfrm>
              <a:prstGeom prst="rect">
                <a:avLst/>
              </a:prstGeom>
            </p:spPr>
            <p:txBody>
              <a:bodyPr>
                <a:spAutoFit/>
              </a:bodyPr>
              <a:lstStyle/>
              <a:p>
                <a:pPr algn="r">
                  <a:defRPr/>
                </a:pPr>
                <a:r>
                  <a:rPr lang="vi-VN" sz="1600">
                    <a:solidFill>
                      <a:schemeClr val="bg1">
                        <a:lumMod val="95000"/>
                      </a:schemeClr>
                    </a:solidFill>
                    <a:latin typeface="+mj-lt"/>
                  </a:rPr>
                  <a:t>Công cụ cài đặt chương trình</a:t>
                </a:r>
              </a:p>
            </p:txBody>
          </p:sp>
        </p:grpSp>
      </p:grpSp>
      <p:grpSp>
        <p:nvGrpSpPr>
          <p:cNvPr id="9" name="Group 8"/>
          <p:cNvGrpSpPr/>
          <p:nvPr/>
        </p:nvGrpSpPr>
        <p:grpSpPr>
          <a:xfrm>
            <a:off x="1774145" y="3049399"/>
            <a:ext cx="3953103" cy="1889687"/>
            <a:chOff x="1774145" y="3049399"/>
            <a:chExt cx="3953103" cy="1889687"/>
          </a:xfrm>
        </p:grpSpPr>
        <p:sp>
          <p:nvSpPr>
            <p:cNvPr id="16" name="Freeform 15"/>
            <p:cNvSpPr/>
            <p:nvPr/>
          </p:nvSpPr>
          <p:spPr>
            <a:xfrm rot="349079">
              <a:off x="2514601" y="3206899"/>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8" name="Group 7"/>
            <p:cNvGrpSpPr/>
            <p:nvPr/>
          </p:nvGrpSpPr>
          <p:grpSpPr>
            <a:xfrm>
              <a:off x="1774145" y="3049399"/>
              <a:ext cx="3258739" cy="1202531"/>
              <a:chOff x="1774032" y="3049538"/>
              <a:chExt cx="3258739" cy="1202531"/>
            </a:xfrm>
          </p:grpSpPr>
          <p:sp>
            <p:nvSpPr>
              <p:cNvPr id="27" name="Freeform 26"/>
              <p:cNvSpPr/>
              <p:nvPr/>
            </p:nvSpPr>
            <p:spPr>
              <a:xfrm>
                <a:off x="3845719" y="3049538"/>
                <a:ext cx="388144" cy="1202531"/>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53C5F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Round Same Side Corner Rectangle 27"/>
              <p:cNvSpPr/>
              <p:nvPr/>
            </p:nvSpPr>
            <p:spPr>
              <a:xfrm rot="16200000">
                <a:off x="2411016" y="2817366"/>
                <a:ext cx="797719" cy="2071688"/>
              </a:xfrm>
              <a:prstGeom prst="round2SameRect">
                <a:avLst>
                  <a:gd name="adj1" fmla="val 50000"/>
                  <a:gd name="adj2" fmla="val 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0" name="Rectangle 39"/>
              <p:cNvSpPr/>
              <p:nvPr/>
            </p:nvSpPr>
            <p:spPr>
              <a:xfrm>
                <a:off x="1853801" y="3673294"/>
                <a:ext cx="2000250" cy="338554"/>
              </a:xfrm>
              <a:prstGeom prst="rect">
                <a:avLst/>
              </a:prstGeom>
            </p:spPr>
            <p:txBody>
              <a:bodyPr>
                <a:spAutoFit/>
              </a:bodyPr>
              <a:lstStyle/>
              <a:p>
                <a:pPr algn="r">
                  <a:defRPr/>
                </a:pPr>
                <a:r>
                  <a:rPr lang="en-US" sz="1600" err="1">
                    <a:solidFill>
                      <a:schemeClr val="bg1">
                        <a:lumMod val="95000"/>
                      </a:schemeClr>
                    </a:solidFill>
                    <a:latin typeface="Times New Roman" panose="02020603050405020304" pitchFamily="18" charset="0"/>
                    <a:cs typeface="Times New Roman" panose="02020603050405020304" pitchFamily="18" charset="0"/>
                  </a:rPr>
                  <a:t>Công</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nghệ</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kỹ</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thuật</a:t>
                </a:r>
                <a:endParaRPr lang="en-US" sz="1600">
                  <a:solidFill>
                    <a:schemeClr val="bg1">
                      <a:lumMod val="95000"/>
                    </a:schemeClr>
                  </a:solidFill>
                  <a:latin typeface="Times New Roman" panose="02020603050405020304" pitchFamily="18" charset="0"/>
                  <a:cs typeface="Times New Roman" panose="02020603050405020304" pitchFamily="18" charset="0"/>
                </a:endParaRPr>
              </a:p>
            </p:txBody>
          </p:sp>
          <p:sp>
            <p:nvSpPr>
              <p:cNvPr id="41" name="Round Single Corner Rectangle 40"/>
              <p:cNvSpPr/>
              <p:nvPr/>
            </p:nvSpPr>
            <p:spPr>
              <a:xfrm rot="16200000" flipH="1" flipV="1">
                <a:off x="4227313" y="3055843"/>
                <a:ext cx="806054" cy="804863"/>
              </a:xfrm>
              <a:prstGeom prst="round1Rect">
                <a:avLst>
                  <a:gd name="adj" fmla="val 5000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TextBox 26"/>
              <p:cNvSpPr txBox="1">
                <a:spLocks noChangeArrowheads="1"/>
              </p:cNvSpPr>
              <p:nvPr/>
            </p:nvSpPr>
            <p:spPr bwMode="auto">
              <a:xfrm>
                <a:off x="4307682" y="3176369"/>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03</a:t>
                </a:r>
              </a:p>
            </p:txBody>
          </p:sp>
        </p:grpSp>
      </p:grpSp>
      <p:sp>
        <p:nvSpPr>
          <p:cNvPr id="53"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CƠ SỞ LÝ THUYẾT</a:t>
            </a:r>
            <a:endParaRPr lang="en-US">
              <a:solidFill>
                <a:srgbClr val="C20483"/>
              </a:solidFill>
              <a:latin typeface="Times New Roman"/>
            </a:endParaRPr>
          </a:p>
        </p:txBody>
      </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5" name="Group 34"/>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36" name="TextBox 35"/>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9</a:t>
              </a:r>
              <a:endParaRPr lang="en-US">
                <a:solidFill>
                  <a:srgbClr val="ED5555"/>
                </a:solidFill>
              </a:endParaRPr>
            </a:p>
          </p:txBody>
        </p:sp>
        <p:sp>
          <p:nvSpPr>
            <p:cNvPr id="3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1270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5"/>
                                        </p:tgtEl>
                                        <p:attrNameLst>
                                          <p:attrName>r</p:attrName>
                                        </p:attrNameLst>
                                      </p:cBhvr>
                                    </p:animRot>
                                    <p:animRot by="-240000">
                                      <p:cBhvr>
                                        <p:cTn id="7" dur="200" fill="hold">
                                          <p:stCondLst>
                                            <p:cond delay="200"/>
                                          </p:stCondLst>
                                        </p:cTn>
                                        <p:tgtEl>
                                          <p:spTgt spid="35"/>
                                        </p:tgtEl>
                                        <p:attrNameLst>
                                          <p:attrName>r</p:attrName>
                                        </p:attrNameLst>
                                      </p:cBhvr>
                                    </p:animRot>
                                    <p:animRot by="240000">
                                      <p:cBhvr>
                                        <p:cTn id="8" dur="200" fill="hold">
                                          <p:stCondLst>
                                            <p:cond delay="400"/>
                                          </p:stCondLst>
                                        </p:cTn>
                                        <p:tgtEl>
                                          <p:spTgt spid="35"/>
                                        </p:tgtEl>
                                        <p:attrNameLst>
                                          <p:attrName>r</p:attrName>
                                        </p:attrNameLst>
                                      </p:cBhvr>
                                    </p:animRot>
                                    <p:animRot by="-240000">
                                      <p:cBhvr>
                                        <p:cTn id="9" dur="200" fill="hold">
                                          <p:stCondLst>
                                            <p:cond delay="600"/>
                                          </p:stCondLst>
                                        </p:cTn>
                                        <p:tgtEl>
                                          <p:spTgt spid="35"/>
                                        </p:tgtEl>
                                        <p:attrNameLst>
                                          <p:attrName>r</p:attrName>
                                        </p:attrNameLst>
                                      </p:cBhvr>
                                    </p:animRot>
                                    <p:animRot by="120000">
                                      <p:cBhvr>
                                        <p:cTn id="10" dur="200" fill="hold">
                                          <p:stCondLst>
                                            <p:cond delay="800"/>
                                          </p:stCondLst>
                                        </p:cTn>
                                        <p:tgtEl>
                                          <p:spTgt spid="3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amond(in)">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plus(in)">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1600200" y="1523508"/>
            <a:ext cx="5372100"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1690688" y="1835401"/>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1963683"/>
            <a:ext cx="110728" cy="95250"/>
          </a:xfrm>
          <a:prstGeom prst="triangle">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20" name="Rectangle 19"/>
          <p:cNvSpPr/>
          <p:nvPr/>
        </p:nvSpPr>
        <p:spPr>
          <a:xfrm>
            <a:off x="2994423" y="2649517"/>
            <a:ext cx="3520678" cy="1169551"/>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Tích hợp liền mạch các công cụ bên trong.</a:t>
            </a:r>
          </a:p>
          <a:p>
            <a:pPr marL="171450" indent="-171450">
              <a:buFont typeface="Wingdings" panose="05000000000000000000" pitchFamily="2" charset="2"/>
              <a:buChar char="ü"/>
              <a:defRPr/>
            </a:pPr>
            <a:r>
              <a:rPr lang="vi-VN" sz="1400">
                <a:latin typeface="+mj-lt"/>
              </a:rPr>
              <a:t>Hỗ trợ </a:t>
            </a:r>
            <a:r>
              <a:rPr lang="vi-VN" sz="1400" smtClean="0">
                <a:latin typeface="+mj-lt"/>
              </a:rPr>
              <a:t>xây </a:t>
            </a:r>
            <a:r>
              <a:rPr lang="vi-VN" sz="1400">
                <a:latin typeface="+mj-lt"/>
              </a:rPr>
              <a:t>dựng nhiều công </a:t>
            </a:r>
            <a:r>
              <a:rPr lang="vi-VN" sz="1400" smtClean="0">
                <a:latin typeface="+mj-lt"/>
              </a:rPr>
              <a:t>cụ</a:t>
            </a:r>
            <a:r>
              <a:rPr lang="en-US" sz="1400">
                <a:latin typeface="Times New Roman" panose="02020603050405020304" pitchFamily="18" charset="0"/>
                <a:cs typeface="Times New Roman" panose="02020603050405020304" pitchFamily="18" charset="0"/>
              </a:rPr>
              <a:t> </a:t>
            </a:r>
            <a:r>
              <a:rPr lang="en-US" sz="1400" smtClean="0">
                <a:latin typeface="Times New Roman" panose="02020603050405020304" pitchFamily="18" charset="0"/>
                <a:cs typeface="Times New Roman" panose="02020603050405020304" pitchFamily="18" charset="0"/>
              </a:rPr>
              <a:t>lập trình</a:t>
            </a:r>
            <a:r>
              <a:rPr lang="vi-VN" sz="1400" smtClean="0">
                <a:latin typeface="+mj-lt"/>
              </a:rPr>
              <a:t>.</a:t>
            </a:r>
            <a:endParaRPr lang="en-US" sz="1400">
              <a:latin typeface="+mj-lt"/>
            </a:endParaRPr>
          </a:p>
          <a:p>
            <a:pPr marL="171450" indent="-171450">
              <a:buFont typeface="Wingdings" panose="05000000000000000000" pitchFamily="2" charset="2"/>
              <a:buChar char="ü"/>
              <a:defRPr/>
            </a:pPr>
            <a:r>
              <a:rPr lang="en-US" sz="1400">
                <a:latin typeface="Times New Roman" panose="02020603050405020304" pitchFamily="18" charset="0"/>
                <a:cs typeface="Times New Roman" panose="02020603050405020304" pitchFamily="18" charset="0"/>
              </a:rPr>
              <a:t>K</a:t>
            </a:r>
            <a:r>
              <a:rPr lang="en-US" sz="1400" smtClean="0">
                <a:latin typeface="Times New Roman" panose="02020603050405020304" pitchFamily="18" charset="0"/>
                <a:cs typeface="Times New Roman" panose="02020603050405020304" pitchFamily="18" charset="0"/>
              </a:rPr>
              <a:t>hông hạn chế các nhà cung cấp công cụ.</a:t>
            </a:r>
          </a:p>
          <a:p>
            <a:pPr marL="171450" indent="-171450">
              <a:buFont typeface="Wingdings" panose="05000000000000000000" pitchFamily="2" charset="2"/>
              <a:buChar char="ü"/>
              <a:defRPr/>
            </a:pPr>
            <a:r>
              <a:rPr lang="vi-VN" sz="1400">
                <a:latin typeface="Times New Roman" panose="02020603050405020304" pitchFamily="18" charset="0"/>
                <a:cs typeface="Times New Roman" panose="02020603050405020304" pitchFamily="18" charset="0"/>
              </a:rPr>
              <a:t>Hỗ trợ các công cụ </a:t>
            </a:r>
            <a:r>
              <a:rPr lang="vi-VN" sz="1400" smtClean="0">
                <a:latin typeface="Times New Roman" panose="02020603050405020304" pitchFamily="18" charset="0"/>
                <a:cs typeface="Times New Roman" panose="02020603050405020304" pitchFamily="18" charset="0"/>
              </a:rPr>
              <a:t>như</a:t>
            </a:r>
            <a:r>
              <a:rPr lang="en-US" sz="1400" smtClean="0">
                <a:latin typeface="Times New Roman" panose="02020603050405020304" pitchFamily="18" charset="0"/>
                <a:cs typeface="Times New Roman" panose="02020603050405020304" pitchFamily="18" charset="0"/>
              </a:rPr>
              <a:t>: HTML</a:t>
            </a:r>
            <a:r>
              <a:rPr lang="en-US" sz="1400">
                <a:latin typeface="Times New Roman" panose="02020603050405020304" pitchFamily="18" charset="0"/>
                <a:cs typeface="Times New Roman" panose="02020603050405020304" pitchFamily="18" charset="0"/>
              </a:rPr>
              <a:t>, Java</a:t>
            </a:r>
            <a:r>
              <a:rPr lang="en-US" sz="1400" smtClean="0">
                <a:latin typeface="Times New Roman" panose="02020603050405020304" pitchFamily="18" charset="0"/>
                <a:cs typeface="Times New Roman" panose="02020603050405020304" pitchFamily="18" charset="0"/>
              </a:rPr>
              <a:t>, </a:t>
            </a:r>
            <a:r>
              <a:rPr lang="en-US" sz="1400">
                <a:latin typeface="Times New Roman" panose="02020603050405020304" pitchFamily="18" charset="0"/>
                <a:cs typeface="Times New Roman" panose="02020603050405020304" pitchFamily="18" charset="0"/>
              </a:rPr>
              <a:t>JSP</a:t>
            </a:r>
            <a:r>
              <a:rPr lang="en-US" sz="1400" smtClean="0">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 name="Group 1"/>
          <p:cNvGrpSpPr/>
          <p:nvPr/>
        </p:nvGrpSpPr>
        <p:grpSpPr>
          <a:xfrm>
            <a:off x="3058717" y="1253688"/>
            <a:ext cx="3374231" cy="788194"/>
            <a:chOff x="3058717" y="1253688"/>
            <a:chExt cx="3374231" cy="788194"/>
          </a:xfrm>
        </p:grpSpPr>
        <p:sp>
          <p:nvSpPr>
            <p:cNvPr id="17" name="Rounded Rectangle 16"/>
            <p:cNvSpPr/>
            <p:nvPr/>
          </p:nvSpPr>
          <p:spPr>
            <a:xfrm>
              <a:off x="3058717" y="1253688"/>
              <a:ext cx="3374231" cy="788194"/>
            </a:xfrm>
            <a:prstGeom prst="roundRect">
              <a:avLst>
                <a:gd name="adj" fmla="val 8380"/>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solidFill>
                    <a:schemeClr val="bg1"/>
                  </a:solidFill>
                  <a:latin typeface="Arial" pitchFamily="34" charset="0"/>
                  <a:cs typeface="Arial" pitchFamily="34" charset="0"/>
                </a:rPr>
                <a:t>1</a:t>
              </a: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solidFill>
                    <a:schemeClr val="bg1"/>
                  </a:solidFill>
                  <a:latin typeface="Times New Roman" pitchFamily="18" charset="0"/>
                  <a:cs typeface="Times New Roman" pitchFamily="18" charset="0"/>
                </a:rPr>
                <a:t>Eclipse JEE Neon</a:t>
              </a:r>
              <a:endParaRPr lang="en-US" altLang="en-US" sz="1800" b="1">
                <a:solidFill>
                  <a:schemeClr val="bg1"/>
                </a:solidFill>
                <a:latin typeface="Arial" panose="020B0604020202020204" pitchFamily="34" charset="0"/>
              </a:endParaRPr>
            </a:p>
          </p:txBody>
        </p:sp>
      </p:grpSp>
      <p:sp>
        <p:nvSpPr>
          <p:cNvPr id="6162" name="TextBox 22"/>
          <p:cNvSpPr txBox="1">
            <a:spLocks noChangeArrowheads="1"/>
          </p:cNvSpPr>
          <p:nvPr/>
        </p:nvSpPr>
        <p:spPr bwMode="auto">
          <a:xfrm>
            <a:off x="2046332" y="1866139"/>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Eclipse</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5" name="Group 2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6" name="TextBox 2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10</a:t>
              </a:r>
              <a:endParaRPr lang="en-US">
                <a:solidFill>
                  <a:srgbClr val="ED5555"/>
                </a:solidFill>
              </a:endParaRPr>
            </a:p>
          </p:txBody>
        </p:sp>
        <p:sp>
          <p:nvSpPr>
            <p:cNvPr id="2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88467665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1000"/>
                                        <p:tgtEl>
                                          <p:spTgt spid="7"/>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edge">
                                      <p:cBhvr>
                                        <p:cTn id="18" dur="1000"/>
                                        <p:tgtEl>
                                          <p:spTgt spid="9"/>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edge">
                                      <p:cBhvr>
                                        <p:cTn id="21" dur="1000"/>
                                        <p:tgtEl>
                                          <p:spTgt spid="5"/>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edge">
                                      <p:cBhvr>
                                        <p:cTn id="24" dur="1000"/>
                                        <p:tgtEl>
                                          <p:spTgt spid="6"/>
                                        </p:tgtEl>
                                      </p:cBhvr>
                                    </p:animEffect>
                                  </p:childTnLst>
                                </p:cTn>
                              </p:par>
                              <p:par>
                                <p:cTn id="25" presetID="2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edge">
                                      <p:cBhvr>
                                        <p:cTn id="27" dur="1000"/>
                                        <p:tgtEl>
                                          <p:spTgt spid="13"/>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edge">
                                      <p:cBhvr>
                                        <p:cTn id="30" dur="1000"/>
                                        <p:tgtEl>
                                          <p:spTgt spid="14"/>
                                        </p:tgtEl>
                                      </p:cBhvr>
                                    </p:animEffect>
                                  </p:childTnLst>
                                </p:cTn>
                              </p:par>
                              <p:par>
                                <p:cTn id="31" presetID="2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edge">
                                      <p:cBhvr>
                                        <p:cTn id="33" dur="1000"/>
                                        <p:tgtEl>
                                          <p:spTgt spid="4"/>
                                        </p:tgtEl>
                                      </p:cBhvr>
                                    </p:animEffect>
                                  </p:childTnLst>
                                </p:cTn>
                              </p:par>
                              <p:par>
                                <p:cTn id="34" presetID="2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edge">
                                      <p:cBhvr>
                                        <p:cTn id="36" dur="1000"/>
                                        <p:tgtEl>
                                          <p:spTgt spid="12"/>
                                        </p:tgtEl>
                                      </p:cBhvr>
                                    </p:animEffect>
                                  </p:childTnLst>
                                </p:cTn>
                              </p:par>
                              <p:par>
                                <p:cTn id="37" presetID="2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edge">
                                      <p:cBhvr>
                                        <p:cTn id="39" dur="1000"/>
                                        <p:tgtEl>
                                          <p:spTgt spid="2"/>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6162"/>
                                        </p:tgtEl>
                                        <p:attrNameLst>
                                          <p:attrName>style.visibility</p:attrName>
                                        </p:attrNameLst>
                                      </p:cBhvr>
                                      <p:to>
                                        <p:strVal val="visible"/>
                                      </p:to>
                                    </p:set>
                                    <p:animEffect transition="in" filter="wedge">
                                      <p:cBhvr>
                                        <p:cTn id="42" dur="1000"/>
                                        <p:tgtEl>
                                          <p:spTgt spid="6162"/>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edge">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20" grpId="0"/>
      <p:bldP spid="61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00200" y="2461620"/>
            <a:ext cx="5372100"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6" y="183896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1690687" y="2754658"/>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2867690"/>
            <a:ext cx="110728" cy="95250"/>
          </a:xfrm>
          <a:prstGeom prst="triangle">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latin typeface="Arial" pitchFamily="34" charset="0"/>
                <a:cs typeface="Arial" pitchFamily="34" charset="0"/>
              </a:rPr>
              <a:t>2</a:t>
            </a:r>
          </a:p>
        </p:txBody>
      </p:sp>
      <p:sp>
        <p:nvSpPr>
          <p:cNvPr id="20" name="Rectangle 19"/>
          <p:cNvSpPr/>
          <p:nvPr/>
        </p:nvSpPr>
        <p:spPr>
          <a:xfrm>
            <a:off x="2994423" y="2434073"/>
            <a:ext cx="3520678" cy="1600438"/>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Cho phép quản trị một hệ cơ sở dữ liệu lớn với chi phí thấp.</a:t>
            </a:r>
          </a:p>
          <a:p>
            <a:pPr marL="171450" indent="-171450">
              <a:buFont typeface="Wingdings" panose="05000000000000000000" pitchFamily="2" charset="2"/>
              <a:buChar char="ü"/>
              <a:defRPr/>
            </a:pPr>
            <a:r>
              <a:rPr lang="vi-VN" sz="1400">
                <a:latin typeface="+mj-lt"/>
              </a:rPr>
              <a:t>Tốc độ xử lý dữ liệu nhanh.</a:t>
            </a:r>
          </a:p>
          <a:p>
            <a:pPr marL="171450" indent="-171450">
              <a:buFont typeface="Wingdings" panose="05000000000000000000" pitchFamily="2" charset="2"/>
              <a:buChar char="ü"/>
              <a:defRPr/>
            </a:pPr>
            <a:r>
              <a:rPr lang="vi-VN" sz="1400">
                <a:latin typeface="+mj-lt"/>
              </a:rPr>
              <a:t>Cho phép nhiều người cùng khai thác trong một thời điểm.</a:t>
            </a:r>
          </a:p>
          <a:p>
            <a:pPr marL="171450" indent="-171450">
              <a:buFont typeface="Wingdings" panose="05000000000000000000" pitchFamily="2" charset="2"/>
              <a:buChar char="ü"/>
              <a:defRPr/>
            </a:pPr>
            <a:r>
              <a:rPr lang="vi-VN" sz="1400">
                <a:latin typeface="+mj-lt"/>
              </a:rPr>
              <a:t>Là mã nguồn mở cho phép kết nối với nhiều ngôn ngữ lập trình.</a:t>
            </a:r>
          </a:p>
        </p:txBody>
      </p:sp>
      <p:sp>
        <p:nvSpPr>
          <p:cNvPr id="6161" name="Rectangle 20"/>
          <p:cNvSpPr>
            <a:spLocks noChangeArrowheads="1"/>
          </p:cNvSpPr>
          <p:nvPr/>
        </p:nvSpPr>
        <p:spPr bwMode="auto">
          <a:xfrm>
            <a:off x="3886200" y="1325215"/>
            <a:ext cx="2405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sz="1800">
                <a:solidFill>
                  <a:schemeClr val="bg1"/>
                </a:solidFill>
                <a:latin typeface="Times New Roman" pitchFamily="18" charset="0"/>
                <a:cs typeface="Times New Roman" pitchFamily="18" charset="0"/>
              </a:rPr>
              <a:t>Hệ quản trị cơ sở dữ liệu </a:t>
            </a:r>
            <a:r>
              <a:rPr lang="vi-VN" sz="1800" smtClean="0">
                <a:solidFill>
                  <a:schemeClr val="bg1"/>
                </a:solidFill>
                <a:latin typeface="Times New Roman" pitchFamily="18" charset="0"/>
                <a:cs typeface="Times New Roman" pitchFamily="18" charset="0"/>
              </a:rPr>
              <a:t>MySQL</a:t>
            </a:r>
            <a:endParaRPr lang="vi-VN" sz="1800">
              <a:solidFill>
                <a:schemeClr val="bg1"/>
              </a:solidFill>
              <a:latin typeface="Times New Roman" pitchFamily="18" charset="0"/>
              <a:cs typeface="Times New Roman" pitchFamily="18" charset="0"/>
            </a:endParaRPr>
          </a:p>
        </p:txBody>
      </p:sp>
      <p:sp>
        <p:nvSpPr>
          <p:cNvPr id="6162" name="TextBox 22"/>
          <p:cNvSpPr txBox="1">
            <a:spLocks noChangeArrowheads="1"/>
          </p:cNvSpPr>
          <p:nvPr/>
        </p:nvSpPr>
        <p:spPr bwMode="auto">
          <a:xfrm>
            <a:off x="2008867" y="2794794"/>
            <a:ext cx="6301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MySQL</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5" name="Group 2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6" name="TextBox 2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11</a:t>
              </a:r>
              <a:endParaRPr lang="en-US">
                <a:solidFill>
                  <a:srgbClr val="ED5555"/>
                </a:solidFill>
              </a:endParaRPr>
            </a:p>
          </p:txBody>
        </p:sp>
        <p:sp>
          <p:nvSpPr>
            <p:cNvPr id="2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6224252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62"/>
                                        </p:tgtEl>
                                        <p:attrNameLst>
                                          <p:attrName>style.visibility</p:attrName>
                                        </p:attrNameLst>
                                      </p:cBhvr>
                                      <p:to>
                                        <p:strVal val="visible"/>
                                      </p:to>
                                    </p:set>
                                    <p:animEffect transition="in" filter="wipe(down)">
                                      <p:cBhvr>
                                        <p:cTn id="21" dur="500"/>
                                        <p:tgtEl>
                                          <p:spTgt spid="616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161"/>
                                        </p:tgtEl>
                                        <p:attrNameLst>
                                          <p:attrName>style.visibility</p:attrName>
                                        </p:attrNameLst>
                                      </p:cBhvr>
                                      <p:to>
                                        <p:strVal val="visible"/>
                                      </p:to>
                                    </p:set>
                                    <p:animEffect transition="in" filter="wipe(down)">
                                      <p:cBhvr>
                                        <p:cTn id="39" dur="500"/>
                                        <p:tgtEl>
                                          <p:spTgt spid="616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1000" fill="hold"/>
                                        <p:tgtEl>
                                          <p:spTgt spid="20"/>
                                        </p:tgtEl>
                                        <p:attrNameLst>
                                          <p:attrName>ppt_w</p:attrName>
                                        </p:attrNameLst>
                                      </p:cBhvr>
                                      <p:tavLst>
                                        <p:tav tm="0">
                                          <p:val>
                                            <p:strVal val="#ppt_w*0.70"/>
                                          </p:val>
                                        </p:tav>
                                        <p:tav tm="100000">
                                          <p:val>
                                            <p:strVal val="#ppt_w"/>
                                          </p:val>
                                        </p:tav>
                                      </p:tavLst>
                                    </p:anim>
                                    <p:anim calcmode="lin" valueType="num">
                                      <p:cBhvr>
                                        <p:cTn id="54" dur="1000" fill="hold"/>
                                        <p:tgtEl>
                                          <p:spTgt spid="20"/>
                                        </p:tgtEl>
                                        <p:attrNameLst>
                                          <p:attrName>ppt_h</p:attrName>
                                        </p:attrNameLst>
                                      </p:cBhvr>
                                      <p:tavLst>
                                        <p:tav tm="0">
                                          <p:val>
                                            <p:strVal val="#ppt_h"/>
                                          </p:val>
                                        </p:tav>
                                        <p:tav tm="100000">
                                          <p:val>
                                            <p:strVal val="#ppt_h"/>
                                          </p:val>
                                        </p:tav>
                                      </p:tavLst>
                                    </p:anim>
                                    <p:animEffect transition="in" filter="fade">
                                      <p:cBhvr>
                                        <p:cTn id="5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1600200" y="3407432"/>
            <a:ext cx="5372100"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7" y="183993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1685145" y="3720186"/>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3844436"/>
            <a:ext cx="110728" cy="95250"/>
          </a:xfrm>
          <a:prstGeom prst="triangle">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smtClean="0">
                <a:latin typeface="Arial" pitchFamily="34" charset="0"/>
                <a:cs typeface="Arial" pitchFamily="34" charset="0"/>
              </a:rPr>
              <a:t>3</a:t>
            </a:r>
            <a:endParaRPr lang="en-US" sz="2100" b="1">
              <a:latin typeface="Arial" pitchFamily="34" charset="0"/>
              <a:cs typeface="Arial" pitchFamily="34" charset="0"/>
            </a:endParaRPr>
          </a:p>
        </p:txBody>
      </p:sp>
      <p:sp>
        <p:nvSpPr>
          <p:cNvPr id="20" name="Rectangle 19"/>
          <p:cNvSpPr/>
          <p:nvPr/>
        </p:nvSpPr>
        <p:spPr>
          <a:xfrm>
            <a:off x="2994423" y="2972682"/>
            <a:ext cx="3520678" cy="523220"/>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Power Designer.</a:t>
            </a:r>
          </a:p>
          <a:p>
            <a:pPr marL="171450" indent="-171450">
              <a:buFont typeface="Wingdings" panose="05000000000000000000" pitchFamily="2" charset="2"/>
              <a:buChar char="ü"/>
              <a:defRPr/>
            </a:pPr>
            <a:r>
              <a:rPr lang="vi-VN" sz="1400">
                <a:latin typeface="+mj-lt"/>
              </a:rPr>
              <a:t>StarUML</a:t>
            </a:r>
            <a:r>
              <a:rPr lang="vi-VN" sz="1400" smtClean="0">
                <a:latin typeface="+mj-lt"/>
              </a:rPr>
              <a:t>.</a:t>
            </a:r>
            <a:endParaRPr lang="en-US" sz="1400" smtClean="0">
              <a:latin typeface="+mj-lt"/>
            </a:endParaRP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err="1">
                <a:solidFill>
                  <a:schemeClr val="bg1"/>
                </a:solidFill>
                <a:latin typeface="Times New Roman" pitchFamily="18" charset="0"/>
                <a:cs typeface="Times New Roman" pitchFamily="18" charset="0"/>
              </a:rPr>
              <a:t>Các</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phần</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mềm</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hỗ</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trợ</a:t>
            </a:r>
            <a:endParaRPr lang="en-US" altLang="en-US" sz="1800" b="1">
              <a:solidFill>
                <a:schemeClr val="bg1"/>
              </a:solidFill>
              <a:latin typeface="Arial" panose="020B0604020202020204" pitchFamily="34" charset="0"/>
            </a:endParaRPr>
          </a:p>
        </p:txBody>
      </p:sp>
      <p:sp>
        <p:nvSpPr>
          <p:cNvPr id="6162" name="TextBox 22"/>
          <p:cNvSpPr txBox="1">
            <a:spLocks noChangeArrowheads="1"/>
          </p:cNvSpPr>
          <p:nvPr/>
        </p:nvSpPr>
        <p:spPr bwMode="auto">
          <a:xfrm>
            <a:off x="2046332" y="3754900"/>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err="1" smtClean="0">
                <a:solidFill>
                  <a:schemeClr val="bg1"/>
                </a:solidFill>
                <a:latin typeface="Arial" panose="020B0604020202020204" pitchFamily="34" charset="0"/>
              </a:rPr>
              <a:t>Khác</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5" name="Group 2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6" name="TextBox 2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12</a:t>
              </a:r>
              <a:endParaRPr lang="en-US">
                <a:solidFill>
                  <a:srgbClr val="ED5555"/>
                </a:solidFill>
              </a:endParaRPr>
            </a:p>
          </p:txBody>
        </p:sp>
        <p:sp>
          <p:nvSpPr>
            <p:cNvPr id="2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226370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162"/>
                                        </p:tgtEl>
                                        <p:attrNameLst>
                                          <p:attrName>style.visibility</p:attrName>
                                        </p:attrNameLst>
                                      </p:cBhvr>
                                      <p:to>
                                        <p:strVal val="visible"/>
                                      </p:to>
                                    </p:set>
                                    <p:anim calcmode="lin" valueType="num">
                                      <p:cBhvr>
                                        <p:cTn id="15" dur="500" fill="hold"/>
                                        <p:tgtEl>
                                          <p:spTgt spid="6162"/>
                                        </p:tgtEl>
                                        <p:attrNameLst>
                                          <p:attrName>ppt_w</p:attrName>
                                        </p:attrNameLst>
                                      </p:cBhvr>
                                      <p:tavLst>
                                        <p:tav tm="0">
                                          <p:val>
                                            <p:fltVal val="0"/>
                                          </p:val>
                                        </p:tav>
                                        <p:tav tm="100000">
                                          <p:val>
                                            <p:strVal val="#ppt_w"/>
                                          </p:val>
                                        </p:tav>
                                      </p:tavLst>
                                    </p:anim>
                                    <p:anim calcmode="lin" valueType="num">
                                      <p:cBhvr>
                                        <p:cTn id="16" dur="500" fill="hold"/>
                                        <p:tgtEl>
                                          <p:spTgt spid="6162"/>
                                        </p:tgtEl>
                                        <p:attrNameLst>
                                          <p:attrName>ppt_h</p:attrName>
                                        </p:attrNameLst>
                                      </p:cBhvr>
                                      <p:tavLst>
                                        <p:tav tm="0">
                                          <p:val>
                                            <p:fltVal val="0"/>
                                          </p:val>
                                        </p:tav>
                                        <p:tav tm="100000">
                                          <p:val>
                                            <p:strVal val="#ppt_h"/>
                                          </p:val>
                                        </p:tav>
                                      </p:tavLst>
                                    </p:anim>
                                    <p:animEffect transition="in" filter="fade">
                                      <p:cBhvr>
                                        <p:cTn id="17" dur="500"/>
                                        <p:tgtEl>
                                          <p:spTgt spid="616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161"/>
                                        </p:tgtEl>
                                        <p:attrNameLst>
                                          <p:attrName>style.visibility</p:attrName>
                                        </p:attrNameLst>
                                      </p:cBhvr>
                                      <p:to>
                                        <p:strVal val="visible"/>
                                      </p:to>
                                    </p:set>
                                    <p:anim calcmode="lin" valueType="num">
                                      <p:cBhvr>
                                        <p:cTn id="60" dur="500" fill="hold"/>
                                        <p:tgtEl>
                                          <p:spTgt spid="6161"/>
                                        </p:tgtEl>
                                        <p:attrNameLst>
                                          <p:attrName>ppt_w</p:attrName>
                                        </p:attrNameLst>
                                      </p:cBhvr>
                                      <p:tavLst>
                                        <p:tav tm="0">
                                          <p:val>
                                            <p:fltVal val="0"/>
                                          </p:val>
                                        </p:tav>
                                        <p:tav tm="100000">
                                          <p:val>
                                            <p:strVal val="#ppt_w"/>
                                          </p:val>
                                        </p:tav>
                                      </p:tavLst>
                                    </p:anim>
                                    <p:anim calcmode="lin" valueType="num">
                                      <p:cBhvr>
                                        <p:cTn id="61" dur="500" fill="hold"/>
                                        <p:tgtEl>
                                          <p:spTgt spid="6161"/>
                                        </p:tgtEl>
                                        <p:attrNameLst>
                                          <p:attrName>ppt_h</p:attrName>
                                        </p:attrNameLst>
                                      </p:cBhvr>
                                      <p:tavLst>
                                        <p:tav tm="0">
                                          <p:val>
                                            <p:fltVal val="0"/>
                                          </p:val>
                                        </p:tav>
                                        <p:tav tm="100000">
                                          <p:val>
                                            <p:strVal val="#ppt_h"/>
                                          </p:val>
                                        </p:tav>
                                      </p:tavLst>
                                    </p:anim>
                                    <p:animEffect transition="in" filter="fade">
                                      <p:cBhvr>
                                        <p:cTn id="62" dur="500"/>
                                        <p:tgtEl>
                                          <p:spTgt spid="616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fltVal val="0"/>
                                          </p:val>
                                        </p:tav>
                                        <p:tav tm="100000">
                                          <p:val>
                                            <p:strVal val="#ppt_h"/>
                                          </p:val>
                                        </p:tav>
                                      </p:tavLst>
                                    </p:anim>
                                    <p:animEffect transition="in" filter="fade">
                                      <p:cBhvr>
                                        <p:cTn id="67" dur="500"/>
                                        <p:tgtEl>
                                          <p:spTgt spid="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animEffect transition="in" filter="fade">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5"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MÔ HÌNH THIẾT KẾ</a:t>
            </a:r>
            <a:endParaRPr lang="en-US">
              <a:solidFill>
                <a:srgbClr val="C20483"/>
              </a:solidFill>
              <a:latin typeface="Times New Roman"/>
            </a:endParaRPr>
          </a:p>
        </p:txBody>
      </p:sp>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1455901" y="1181355"/>
            <a:ext cx="7078500" cy="3480586"/>
          </a:xfrm>
          <a:prstGeom prst="rect">
            <a:avLst/>
          </a:prstGeom>
        </p:spPr>
      </p:pic>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13</a:t>
              </a:r>
              <a:endParaRPr lang="en-US">
                <a:solidFill>
                  <a:srgbClr val="ED5555"/>
                </a:solidFill>
              </a:endParaRPr>
            </a:p>
          </p:txBody>
        </p:sp>
        <p:sp>
          <p:nvSpPr>
            <p:cNvPr id="1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strVal val="#ppt_w+.3"/>
                                          </p:val>
                                        </p:tav>
                                        <p:tav tm="100000">
                                          <p:val>
                                            <p:strVal val="#ppt_w"/>
                                          </p:val>
                                        </p:tav>
                                      </p:tavLst>
                                    </p:anim>
                                    <p:anim calcmode="lin" valueType="num">
                                      <p:cBhvr>
                                        <p:cTn id="16" dur="1000" fill="hold"/>
                                        <p:tgtEl>
                                          <p:spTgt spid="16"/>
                                        </p:tgtEl>
                                        <p:attrNameLst>
                                          <p:attrName>ppt_h</p:attrName>
                                        </p:attrNameLst>
                                      </p:cBhvr>
                                      <p:tavLst>
                                        <p:tav tm="0">
                                          <p:val>
                                            <p:strVal val="#ppt_h"/>
                                          </p:val>
                                        </p:tav>
                                        <p:tav tm="100000">
                                          <p:val>
                                            <p:strVal val="#ppt_h"/>
                                          </p:val>
                                        </p:tav>
                                      </p:tavLst>
                                    </p:anim>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20"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CÔNG NGHỆ &amp; KỸ THUẬT ÁP DỤNG</a:t>
            </a:r>
            <a:endParaRPr lang="en-US" sz="2800">
              <a:solidFill>
                <a:srgbClr val="C20483"/>
              </a:solidFill>
              <a:latin typeface="Times New Roman"/>
            </a:endParaRPr>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3" y="1000649"/>
            <a:ext cx="3125013" cy="1689196"/>
          </a:xfrm>
          <a:prstGeom prst="rect">
            <a:avLst/>
          </a:prstGeom>
          <a:effectLst>
            <a:outerShdw blurRad="50800" dist="63500" dir="2700000" algn="tl" rotWithShape="0">
              <a:prstClr val="black">
                <a:alpha val="40000"/>
              </a:prst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074" y="1247512"/>
            <a:ext cx="1905000" cy="157162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209" y="2495064"/>
            <a:ext cx="3747912" cy="856398"/>
          </a:xfrm>
          <a:prstGeom prst="rect">
            <a:avLst/>
          </a:prstGeom>
          <a:effectLst>
            <a:outerShdw blurRad="50800" dist="63500" dir="2700000" algn="tl" rotWithShape="0">
              <a:prstClr val="black">
                <a:alpha val="40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3315" y="3491236"/>
            <a:ext cx="1676400" cy="1133475"/>
          </a:xfrm>
          <a:prstGeom prst="rect">
            <a:avLst/>
          </a:prstGeom>
          <a:effectLst>
            <a:outerShdw blurRad="50800" dist="63500" dir="2700000" algn="tl" rotWithShape="0">
              <a:prstClr val="black">
                <a:alpha val="40000"/>
              </a:prstClr>
            </a:outerShdw>
          </a:effectLst>
        </p:spPr>
      </p:pic>
      <p:grpSp>
        <p:nvGrpSpPr>
          <p:cNvPr id="34" name="Group 33"/>
          <p:cNvGrpSpPr/>
          <p:nvPr/>
        </p:nvGrpSpPr>
        <p:grpSpPr>
          <a:xfrm>
            <a:off x="3910532" y="3348643"/>
            <a:ext cx="4495871" cy="1329419"/>
            <a:chOff x="3910532" y="3348643"/>
            <a:chExt cx="4495871" cy="1329419"/>
          </a:xfrm>
          <a:effectLst>
            <a:outerShdw blurRad="50800" dist="63500" dir="2700000" algn="tl" rotWithShape="0">
              <a:prstClr val="black">
                <a:alpha val="40000"/>
              </a:prstClr>
            </a:outerShdw>
          </a:effectLst>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620" y="3348643"/>
              <a:ext cx="3646783" cy="1312842"/>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0532" y="3437884"/>
              <a:ext cx="1002574" cy="1240178"/>
            </a:xfrm>
            <a:prstGeom prst="rect">
              <a:avLst/>
            </a:prstGeom>
          </p:spPr>
        </p:pic>
      </p:grpSp>
      <p:grpSp>
        <p:nvGrpSpPr>
          <p:cNvPr id="24" name="Group 2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5" name="TextBox 24"/>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14</a:t>
              </a:r>
              <a:endParaRPr lang="en-US">
                <a:solidFill>
                  <a:srgbClr val="ED5555"/>
                </a:solidFill>
              </a:endParaRPr>
            </a:p>
          </p:txBody>
        </p:sp>
        <p:sp>
          <p:nvSpPr>
            <p:cNvPr id="26"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307585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3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4"/>
                                        </p:tgtEl>
                                        <p:attrNameLst>
                                          <p:attrName>r</p:attrName>
                                        </p:attrNameLst>
                                      </p:cBhvr>
                                    </p:animRot>
                                    <p:animRot by="-240000">
                                      <p:cBhvr>
                                        <p:cTn id="7" dur="200" fill="hold">
                                          <p:stCondLst>
                                            <p:cond delay="200"/>
                                          </p:stCondLst>
                                        </p:cTn>
                                        <p:tgtEl>
                                          <p:spTgt spid="24"/>
                                        </p:tgtEl>
                                        <p:attrNameLst>
                                          <p:attrName>r</p:attrName>
                                        </p:attrNameLst>
                                      </p:cBhvr>
                                    </p:animRot>
                                    <p:animRot by="240000">
                                      <p:cBhvr>
                                        <p:cTn id="8" dur="200" fill="hold">
                                          <p:stCondLst>
                                            <p:cond delay="400"/>
                                          </p:stCondLst>
                                        </p:cTn>
                                        <p:tgtEl>
                                          <p:spTgt spid="24"/>
                                        </p:tgtEl>
                                        <p:attrNameLst>
                                          <p:attrName>r</p:attrName>
                                        </p:attrNameLst>
                                      </p:cBhvr>
                                    </p:animRot>
                                    <p:animRot by="-240000">
                                      <p:cBhvr>
                                        <p:cTn id="9" dur="200" fill="hold">
                                          <p:stCondLst>
                                            <p:cond delay="600"/>
                                          </p:stCondLst>
                                        </p:cTn>
                                        <p:tgtEl>
                                          <p:spTgt spid="24"/>
                                        </p:tgtEl>
                                        <p:attrNameLst>
                                          <p:attrName>r</p:attrName>
                                        </p:attrNameLst>
                                      </p:cBhvr>
                                    </p:animRot>
                                    <p:animRot by="120000">
                                      <p:cBhvr>
                                        <p:cTn id="10" dur="200" fill="hold">
                                          <p:stCondLst>
                                            <p:cond delay="800"/>
                                          </p:stCondLst>
                                        </p:cTn>
                                        <p:tgtEl>
                                          <p:spTgt spid="2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360"/>
                                          </p:val>
                                        </p:tav>
                                        <p:tav tm="100000">
                                          <p:val>
                                            <p:fltVal val="0"/>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1000" fill="hold"/>
                                        <p:tgtEl>
                                          <p:spTgt spid="34"/>
                                        </p:tgtEl>
                                        <p:attrNameLst>
                                          <p:attrName>ppt_w</p:attrName>
                                        </p:attrNameLst>
                                      </p:cBhvr>
                                      <p:tavLst>
                                        <p:tav tm="0">
                                          <p:val>
                                            <p:fltVal val="0"/>
                                          </p:val>
                                        </p:tav>
                                        <p:tav tm="100000">
                                          <p:val>
                                            <p:strVal val="#ppt_w"/>
                                          </p:val>
                                        </p:tav>
                                      </p:tavLst>
                                    </p:anim>
                                    <p:anim calcmode="lin" valueType="num">
                                      <p:cBhvr>
                                        <p:cTn id="45" dur="1000" fill="hold"/>
                                        <p:tgtEl>
                                          <p:spTgt spid="34"/>
                                        </p:tgtEl>
                                        <p:attrNameLst>
                                          <p:attrName>ppt_h</p:attrName>
                                        </p:attrNameLst>
                                      </p:cBhvr>
                                      <p:tavLst>
                                        <p:tav tm="0">
                                          <p:val>
                                            <p:fltVal val="0"/>
                                          </p:val>
                                        </p:tav>
                                        <p:tav tm="100000">
                                          <p:val>
                                            <p:strVal val="#ppt_h"/>
                                          </p:val>
                                        </p:tav>
                                      </p:tavLst>
                                    </p:anim>
                                    <p:anim calcmode="lin" valueType="num">
                                      <p:cBhvr>
                                        <p:cTn id="46" dur="1000" fill="hold"/>
                                        <p:tgtEl>
                                          <p:spTgt spid="34"/>
                                        </p:tgtEl>
                                        <p:attrNameLst>
                                          <p:attrName>style.rotation</p:attrName>
                                        </p:attrNameLst>
                                      </p:cBhvr>
                                      <p:tavLst>
                                        <p:tav tm="0">
                                          <p:val>
                                            <p:fltVal val="90"/>
                                          </p:val>
                                        </p:tav>
                                        <p:tav tm="100000">
                                          <p:val>
                                            <p:fltVal val="0"/>
                                          </p:val>
                                        </p:tav>
                                      </p:tavLst>
                                    </p:anim>
                                    <p:animEffect transition="in" filter="fade">
                                      <p:cBhvr>
                                        <p:cTn id="4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SPRING MVC FRAMEWORK</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 name="Group 5"/>
          <p:cNvGrpSpPr/>
          <p:nvPr/>
        </p:nvGrpSpPr>
        <p:grpSpPr>
          <a:xfrm>
            <a:off x="1792860" y="1148885"/>
            <a:ext cx="5009363" cy="1710886"/>
            <a:chOff x="1792860" y="1148885"/>
            <a:chExt cx="5009363" cy="1710886"/>
          </a:xfrm>
        </p:grpSpPr>
        <p:sp>
          <p:nvSpPr>
            <p:cNvPr id="43" name="Freeform 42"/>
            <p:cNvSpPr/>
            <p:nvPr/>
          </p:nvSpPr>
          <p:spPr>
            <a:xfrm>
              <a:off x="1792860" y="1825917"/>
              <a:ext cx="783431" cy="69702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Freeform 46"/>
            <p:cNvSpPr/>
            <p:nvPr/>
          </p:nvSpPr>
          <p:spPr bwMode="auto">
            <a:xfrm>
              <a:off x="2572720" y="1825917"/>
              <a:ext cx="414338" cy="1031627"/>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555 w 1013460"/>
                <a:gd name="connsiteY0" fmla="*/ 0 h 1536858"/>
                <a:gd name="connsiteX1" fmla="*/ 0 w 1013460"/>
                <a:gd name="connsiteY1" fmla="*/ 1026794 h 1536858"/>
                <a:gd name="connsiteX2" fmla="*/ 1013460 w 1013460"/>
                <a:gd name="connsiteY2" fmla="*/ 1536858 h 1536858"/>
                <a:gd name="connsiteX3" fmla="*/ 1013460 w 1013460"/>
                <a:gd name="connsiteY3" fmla="*/ 515301 h 1536858"/>
                <a:gd name="connsiteX4" fmla="*/ 555 w 1013460"/>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460" h="1536858">
                  <a:moveTo>
                    <a:pt x="555" y="0"/>
                  </a:moveTo>
                  <a:lnTo>
                    <a:pt x="0" y="1026794"/>
                  </a:lnTo>
                  <a:lnTo>
                    <a:pt x="1013460" y="1536858"/>
                  </a:lnTo>
                  <a:lnTo>
                    <a:pt x="1013460" y="515301"/>
                  </a:lnTo>
                  <a:lnTo>
                    <a:pt x="555" y="0"/>
                  </a:lnTo>
                  <a:close/>
                </a:path>
              </a:pathLst>
            </a:custGeom>
            <a:solidFill>
              <a:srgbClr val="0E90C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Freeform 52"/>
            <p:cNvSpPr/>
            <p:nvPr/>
          </p:nvSpPr>
          <p:spPr bwMode="auto">
            <a:xfrm>
              <a:off x="2987057" y="1148885"/>
              <a:ext cx="3815166" cy="171088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524000 h 2551113"/>
                <a:gd name="connsiteX1" fmla="*/ 0 w 3330575"/>
                <a:gd name="connsiteY1" fmla="*/ 2551113 h 2551113"/>
                <a:gd name="connsiteX2" fmla="*/ 3070225 w 3330575"/>
                <a:gd name="connsiteY2" fmla="*/ 1028700 h 2551113"/>
                <a:gd name="connsiteX3" fmla="*/ 3330575 w 3330575"/>
                <a:gd name="connsiteY3" fmla="*/ 374650 h 2551113"/>
                <a:gd name="connsiteX4" fmla="*/ 3070225 w 3330575"/>
                <a:gd name="connsiteY4" fmla="*/ 0 h 2551113"/>
                <a:gd name="connsiteX5" fmla="*/ 0 w 3330575"/>
                <a:gd name="connsiteY5" fmla="*/ 1524000 h 25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575" h="2551113">
                  <a:moveTo>
                    <a:pt x="0" y="1524000"/>
                  </a:moveTo>
                  <a:lnTo>
                    <a:pt x="0" y="2551113"/>
                  </a:lnTo>
                  <a:lnTo>
                    <a:pt x="3070225" y="1028700"/>
                  </a:lnTo>
                  <a:lnTo>
                    <a:pt x="3330575" y="374650"/>
                  </a:lnTo>
                  <a:lnTo>
                    <a:pt x="3070225" y="0"/>
                  </a:lnTo>
                  <a:lnTo>
                    <a:pt x="0" y="1524000"/>
                  </a:lnTo>
                  <a:close/>
                </a:path>
              </a:pathLst>
            </a:custGeom>
            <a:solidFill>
              <a:srgbClr val="3DBE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7" name="TextBox 20"/>
            <p:cNvSpPr txBox="1">
              <a:spLocks noChangeArrowheads="1"/>
            </p:cNvSpPr>
            <p:nvPr/>
          </p:nvSpPr>
          <p:spPr bwMode="auto">
            <a:xfrm>
              <a:off x="2030762" y="190253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1</a:t>
              </a:r>
            </a:p>
          </p:txBody>
        </p:sp>
        <p:sp>
          <p:nvSpPr>
            <p:cNvPr id="61" name="Rectangle 25"/>
            <p:cNvSpPr>
              <a:spLocks noChangeArrowheads="1"/>
            </p:cNvSpPr>
            <p:nvPr/>
          </p:nvSpPr>
          <p:spPr bwMode="auto">
            <a:xfrm rot="20617490">
              <a:off x="3013620" y="1732634"/>
              <a:ext cx="3182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vi-VN" sz="1800" b="1">
                  <a:solidFill>
                    <a:schemeClr val="bg1"/>
                  </a:solidFill>
                  <a:latin typeface="Calibri Light" panose="020F0302020204030204" pitchFamily="34" charset="0"/>
                  <a:cs typeface="Calibri Light" panose="020F0302020204030204" pitchFamily="34" charset="0"/>
                </a:rPr>
                <a:t>Xác định </a:t>
              </a:r>
              <a:r>
                <a:rPr lang="vi-VN" sz="1800" b="1" smtClean="0">
                  <a:solidFill>
                    <a:schemeClr val="bg1"/>
                  </a:solidFill>
                  <a:latin typeface="Calibri Light" panose="020F0302020204030204" pitchFamily="34" charset="0"/>
                  <a:cs typeface="Calibri Light" panose="020F0302020204030204" pitchFamily="34" charset="0"/>
                </a:rPr>
                <a:t>Templ</a:t>
              </a:r>
              <a:r>
                <a:rPr lang="en-US" sz="1800" b="1" smtClean="0">
                  <a:solidFill>
                    <a:schemeClr val="bg1"/>
                  </a:solidFill>
                  <a:latin typeface="Calibri Light" panose="020F0302020204030204" pitchFamily="34" charset="0"/>
                  <a:cs typeface="Calibri Light" panose="020F0302020204030204" pitchFamily="34" charset="0"/>
                </a:rPr>
                <a:t>at</a:t>
              </a:r>
              <a:r>
                <a:rPr lang="vi-VN" sz="1800" b="1" smtClean="0">
                  <a:solidFill>
                    <a:schemeClr val="bg1"/>
                  </a:solidFill>
                  <a:latin typeface="Calibri Light" panose="020F0302020204030204" pitchFamily="34" charset="0"/>
                  <a:cs typeface="Calibri Light" panose="020F0302020204030204" pitchFamily="34" charset="0"/>
                </a:rPr>
                <a:t>e trước</a:t>
              </a:r>
              <a:r>
                <a:rPr lang="en-US" sz="1800" b="1" smtClean="0">
                  <a:solidFill>
                    <a:schemeClr val="bg1"/>
                  </a:solidFill>
                  <a:latin typeface="Calibri Light" panose="020F0302020204030204" pitchFamily="34" charset="0"/>
                  <a:cs typeface="Calibri Light" panose="020F0302020204030204" pitchFamily="34" charset="0"/>
                </a:rPr>
                <a:t>, kiểm thử dễ dàng</a:t>
              </a:r>
              <a:endParaRPr lang="en-US" altLang="en-US" sz="1800" b="1">
                <a:solidFill>
                  <a:schemeClr val="bg1"/>
                </a:solidFill>
                <a:latin typeface="Calibri Light" panose="020F0302020204030204" pitchFamily="34" charset="0"/>
                <a:cs typeface="Calibri Light" panose="020F0302020204030204" pitchFamily="34" charset="0"/>
              </a:endParaRPr>
            </a:p>
          </p:txBody>
        </p:sp>
      </p:grpSp>
      <p:grpSp>
        <p:nvGrpSpPr>
          <p:cNvPr id="7" name="Group 6"/>
          <p:cNvGrpSpPr/>
          <p:nvPr/>
        </p:nvGrpSpPr>
        <p:grpSpPr>
          <a:xfrm>
            <a:off x="1800004" y="2003796"/>
            <a:ext cx="4396281" cy="1544801"/>
            <a:chOff x="1800004" y="2003796"/>
            <a:chExt cx="4396281" cy="1544801"/>
          </a:xfrm>
        </p:grpSpPr>
        <p:sp>
          <p:nvSpPr>
            <p:cNvPr id="44" name="Freeform 43"/>
            <p:cNvSpPr/>
            <p:nvPr/>
          </p:nvSpPr>
          <p:spPr>
            <a:xfrm>
              <a:off x="1800004" y="2527082"/>
              <a:ext cx="783431" cy="68306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8" name="Freeform 47"/>
            <p:cNvSpPr/>
            <p:nvPr/>
          </p:nvSpPr>
          <p:spPr bwMode="auto">
            <a:xfrm>
              <a:off x="2572720" y="2516510"/>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3636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Freeform 53"/>
            <p:cNvSpPr/>
            <p:nvPr/>
          </p:nvSpPr>
          <p:spPr bwMode="auto">
            <a:xfrm>
              <a:off x="2987057" y="2003796"/>
              <a:ext cx="3209228" cy="1544801"/>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1938" h="2303463">
                  <a:moveTo>
                    <a:pt x="0" y="1276350"/>
                  </a:moveTo>
                  <a:lnTo>
                    <a:pt x="0" y="2303463"/>
                  </a:lnTo>
                  <a:lnTo>
                    <a:pt x="2565400" y="1023938"/>
                  </a:lnTo>
                  <a:lnTo>
                    <a:pt x="2801938" y="369887"/>
                  </a:lnTo>
                  <a:lnTo>
                    <a:pt x="2574925" y="0"/>
                  </a:lnTo>
                  <a:lnTo>
                    <a:pt x="0" y="1276350"/>
                  </a:lnTo>
                  <a:close/>
                </a:path>
              </a:pathLst>
            </a:custGeom>
            <a:solidFill>
              <a:srgbClr val="69696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8" name="TextBox 21"/>
            <p:cNvSpPr txBox="1">
              <a:spLocks noChangeArrowheads="1"/>
            </p:cNvSpPr>
            <p:nvPr/>
          </p:nvSpPr>
          <p:spPr bwMode="auto">
            <a:xfrm>
              <a:off x="2038947" y="258537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2</a:t>
              </a:r>
            </a:p>
          </p:txBody>
        </p:sp>
        <p:sp>
          <p:nvSpPr>
            <p:cNvPr id="62" name="Rectangle 28"/>
            <p:cNvSpPr>
              <a:spLocks noChangeArrowheads="1"/>
            </p:cNvSpPr>
            <p:nvPr/>
          </p:nvSpPr>
          <p:spPr bwMode="auto">
            <a:xfrm rot="20636673">
              <a:off x="2963984" y="2484374"/>
              <a:ext cx="2790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a:solidFill>
                    <a:srgbClr val="FFFFFF"/>
                  </a:solidFill>
                  <a:latin typeface="Calibri Light" panose="020F0302020204030204" pitchFamily="34" charset="0"/>
                  <a:cs typeface="Calibri Light" panose="020F0302020204030204" pitchFamily="34" charset="0"/>
                </a:rPr>
                <a:t>Dung lượng nhỏ, phát triển nhanh</a:t>
              </a:r>
            </a:p>
          </p:txBody>
        </p:sp>
      </p:grpSp>
      <p:grpSp>
        <p:nvGrpSpPr>
          <p:cNvPr id="65" name="Group 64"/>
          <p:cNvGrpSpPr/>
          <p:nvPr/>
        </p:nvGrpSpPr>
        <p:grpSpPr>
          <a:xfrm>
            <a:off x="1800004" y="2864030"/>
            <a:ext cx="3812785" cy="1372328"/>
            <a:chOff x="1800004" y="2864030"/>
            <a:chExt cx="3812785" cy="1372328"/>
          </a:xfrm>
        </p:grpSpPr>
        <p:sp>
          <p:nvSpPr>
            <p:cNvPr id="45" name="Freeform 44"/>
            <p:cNvSpPr/>
            <p:nvPr/>
          </p:nvSpPr>
          <p:spPr>
            <a:xfrm>
              <a:off x="1800004" y="3212846"/>
              <a:ext cx="783431" cy="69370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Freeform 48"/>
            <p:cNvSpPr/>
            <p:nvPr/>
          </p:nvSpPr>
          <p:spPr bwMode="auto">
            <a:xfrm>
              <a:off x="2572720" y="3203905"/>
              <a:ext cx="415528" cy="103056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91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5" name="Freeform 54"/>
            <p:cNvSpPr/>
            <p:nvPr/>
          </p:nvSpPr>
          <p:spPr bwMode="auto">
            <a:xfrm>
              <a:off x="2987057" y="2864030"/>
              <a:ext cx="2625732" cy="1372328"/>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1019175 h 2046288"/>
                <a:gd name="connsiteX1" fmla="*/ 0 w 2801938"/>
                <a:gd name="connsiteY1" fmla="*/ 2046288 h 2046288"/>
                <a:gd name="connsiteX2" fmla="*/ 2565400 w 2801938"/>
                <a:gd name="connsiteY2" fmla="*/ 766763 h 2046288"/>
                <a:gd name="connsiteX3" fmla="*/ 2801938 w 2801938"/>
                <a:gd name="connsiteY3" fmla="*/ 112712 h 2046288"/>
                <a:gd name="connsiteX4" fmla="*/ 2051050 w 2801938"/>
                <a:gd name="connsiteY4" fmla="*/ 0 h 2046288"/>
                <a:gd name="connsiteX5" fmla="*/ 0 w 2801938"/>
                <a:gd name="connsiteY5" fmla="*/ 1019175 h 2046288"/>
                <a:gd name="connsiteX0" fmla="*/ 0 w 2565400"/>
                <a:gd name="connsiteY0" fmla="*/ 1019175 h 2046288"/>
                <a:gd name="connsiteX1" fmla="*/ 0 w 2565400"/>
                <a:gd name="connsiteY1" fmla="*/ 2046288 h 2046288"/>
                <a:gd name="connsiteX2" fmla="*/ 2565400 w 2565400"/>
                <a:gd name="connsiteY2" fmla="*/ 766763 h 2046288"/>
                <a:gd name="connsiteX3" fmla="*/ 2292351 w 2565400"/>
                <a:gd name="connsiteY3" fmla="*/ 355599 h 2046288"/>
                <a:gd name="connsiteX4" fmla="*/ 2051050 w 2565400"/>
                <a:gd name="connsiteY4" fmla="*/ 0 h 2046288"/>
                <a:gd name="connsiteX5" fmla="*/ 0 w 2565400"/>
                <a:gd name="connsiteY5" fmla="*/ 1019175 h 2046288"/>
                <a:gd name="connsiteX0" fmla="*/ 0 w 2292351"/>
                <a:gd name="connsiteY0" fmla="*/ 1019175 h 2046288"/>
                <a:gd name="connsiteX1" fmla="*/ 0 w 2292351"/>
                <a:gd name="connsiteY1" fmla="*/ 2046288 h 2046288"/>
                <a:gd name="connsiteX2" fmla="*/ 2046287 w 2292351"/>
                <a:gd name="connsiteY2" fmla="*/ 1033463 h 2046288"/>
                <a:gd name="connsiteX3" fmla="*/ 2292351 w 2292351"/>
                <a:gd name="connsiteY3" fmla="*/ 355599 h 2046288"/>
                <a:gd name="connsiteX4" fmla="*/ 2051050 w 2292351"/>
                <a:gd name="connsiteY4" fmla="*/ 0 h 2046288"/>
                <a:gd name="connsiteX5" fmla="*/ 0 w 2292351"/>
                <a:gd name="connsiteY5" fmla="*/ 1019175 h 20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51" h="2046288">
                  <a:moveTo>
                    <a:pt x="0" y="1019175"/>
                  </a:moveTo>
                  <a:lnTo>
                    <a:pt x="0" y="2046288"/>
                  </a:lnTo>
                  <a:lnTo>
                    <a:pt x="2046287" y="1033463"/>
                  </a:lnTo>
                  <a:lnTo>
                    <a:pt x="2292351" y="355599"/>
                  </a:lnTo>
                  <a:lnTo>
                    <a:pt x="2051050" y="0"/>
                  </a:lnTo>
                  <a:lnTo>
                    <a:pt x="0" y="1019175"/>
                  </a:lnTo>
                  <a:close/>
                </a:path>
              </a:pathLst>
            </a:custGeom>
            <a:solidFill>
              <a:srgbClr val="FFB7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TextBox 22"/>
            <p:cNvSpPr txBox="1">
              <a:spLocks noChangeArrowheads="1"/>
            </p:cNvSpPr>
            <p:nvPr/>
          </p:nvSpPr>
          <p:spPr bwMode="auto">
            <a:xfrm>
              <a:off x="2037480" y="328269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3</a:t>
              </a:r>
            </a:p>
          </p:txBody>
        </p:sp>
        <p:sp>
          <p:nvSpPr>
            <p:cNvPr id="63" name="Rectangle 29"/>
            <p:cNvSpPr>
              <a:spLocks noChangeArrowheads="1"/>
            </p:cNvSpPr>
            <p:nvPr/>
          </p:nvSpPr>
          <p:spPr bwMode="auto">
            <a:xfrm rot="20646062">
              <a:off x="3008810" y="3360320"/>
              <a:ext cx="2249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dirty="0">
                  <a:solidFill>
                    <a:srgbClr val="FFFFFF"/>
                  </a:solidFill>
                  <a:latin typeface="+mj-lt"/>
                </a:rPr>
                <a:t>Hỗ trợ khai báo</a:t>
              </a:r>
            </a:p>
          </p:txBody>
        </p:sp>
      </p:grpSp>
      <p:grpSp>
        <p:nvGrpSpPr>
          <p:cNvPr id="68" name="Group 67"/>
          <p:cNvGrpSpPr/>
          <p:nvPr/>
        </p:nvGrpSpPr>
        <p:grpSpPr>
          <a:xfrm>
            <a:off x="1766963" y="3725328"/>
            <a:ext cx="3273550" cy="1905719"/>
            <a:chOff x="1766963" y="3725328"/>
            <a:chExt cx="3273550" cy="1905719"/>
          </a:xfrm>
        </p:grpSpPr>
        <p:sp>
          <p:nvSpPr>
            <p:cNvPr id="42" name="Freeform 41"/>
            <p:cNvSpPr/>
            <p:nvPr/>
          </p:nvSpPr>
          <p:spPr>
            <a:xfrm rot="21250921" flipH="1">
              <a:off x="1766963" y="4428093"/>
              <a:ext cx="1690856" cy="1002428"/>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933284 h 1709138"/>
                <a:gd name="connsiteX1" fmla="*/ 2410691 w 2410691"/>
                <a:gd name="connsiteY1" fmla="*/ 1709138 h 1709138"/>
                <a:gd name="connsiteX2" fmla="*/ 2192050 w 2410691"/>
                <a:gd name="connsiteY2" fmla="*/ 701220 h 1709138"/>
                <a:gd name="connsiteX3" fmla="*/ 1548133 w 2410691"/>
                <a:gd name="connsiteY3" fmla="*/ 60014 h 1709138"/>
                <a:gd name="connsiteX4" fmla="*/ 0 w 2410691"/>
                <a:gd name="connsiteY4" fmla="*/ 933284 h 1709138"/>
                <a:gd name="connsiteX0" fmla="*/ 0 w 2410691"/>
                <a:gd name="connsiteY0" fmla="*/ 980088 h 1755942"/>
                <a:gd name="connsiteX1" fmla="*/ 2410691 w 2410691"/>
                <a:gd name="connsiteY1" fmla="*/ 1755942 h 1755942"/>
                <a:gd name="connsiteX2" fmla="*/ 2192050 w 2410691"/>
                <a:gd name="connsiteY2" fmla="*/ 748024 h 1755942"/>
                <a:gd name="connsiteX3" fmla="*/ 1543412 w 2410691"/>
                <a:gd name="connsiteY3" fmla="*/ 48049 h 1755942"/>
                <a:gd name="connsiteX4" fmla="*/ 0 w 2410691"/>
                <a:gd name="connsiteY4" fmla="*/ 980088 h 1755942"/>
                <a:gd name="connsiteX0" fmla="*/ 0 w 2410691"/>
                <a:gd name="connsiteY0" fmla="*/ 1037439 h 1813293"/>
                <a:gd name="connsiteX1" fmla="*/ 2410691 w 2410691"/>
                <a:gd name="connsiteY1" fmla="*/ 1813293 h 1813293"/>
                <a:gd name="connsiteX2" fmla="*/ 2192050 w 2410691"/>
                <a:gd name="connsiteY2" fmla="*/ 805375 h 1813293"/>
                <a:gd name="connsiteX3" fmla="*/ 1543412 w 2410691"/>
                <a:gd name="connsiteY3" fmla="*/ 105400 h 1813293"/>
                <a:gd name="connsiteX4" fmla="*/ 0 w 2410691"/>
                <a:gd name="connsiteY4" fmla="*/ 1037439 h 181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813293">
                  <a:moveTo>
                    <a:pt x="0" y="1037439"/>
                  </a:moveTo>
                  <a:cubicBezTo>
                    <a:pt x="910244" y="1059837"/>
                    <a:pt x="1812867" y="1402275"/>
                    <a:pt x="2410691" y="1813293"/>
                  </a:cubicBezTo>
                  <a:lnTo>
                    <a:pt x="2192050" y="805375"/>
                  </a:lnTo>
                  <a:cubicBezTo>
                    <a:pt x="2107623" y="601165"/>
                    <a:pt x="1946926" y="331518"/>
                    <a:pt x="1543412" y="105400"/>
                  </a:cubicBezTo>
                  <a:cubicBezTo>
                    <a:pt x="1061696" y="-114351"/>
                    <a:pt x="505833" y="-71881"/>
                    <a:pt x="0" y="1037439"/>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7" name="Group 66"/>
            <p:cNvGrpSpPr/>
            <p:nvPr/>
          </p:nvGrpSpPr>
          <p:grpSpPr>
            <a:xfrm>
              <a:off x="1800004" y="3725328"/>
              <a:ext cx="3240509" cy="1905719"/>
              <a:chOff x="1800004" y="3725328"/>
              <a:chExt cx="3240509" cy="1905719"/>
            </a:xfrm>
          </p:grpSpPr>
          <p:sp>
            <p:nvSpPr>
              <p:cNvPr id="41" name="Freeform 40"/>
              <p:cNvSpPr/>
              <p:nvPr/>
            </p:nvSpPr>
            <p:spPr>
              <a:xfrm rot="349079">
                <a:off x="2436826" y="4301531"/>
                <a:ext cx="2297139" cy="1329516"/>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6" name="Group 65"/>
              <p:cNvGrpSpPr/>
              <p:nvPr/>
            </p:nvGrpSpPr>
            <p:grpSpPr>
              <a:xfrm>
                <a:off x="1800004" y="3725328"/>
                <a:ext cx="3240509" cy="1199856"/>
                <a:chOff x="1800004" y="3725328"/>
                <a:chExt cx="3240509" cy="1199856"/>
              </a:xfrm>
            </p:grpSpPr>
            <p:sp>
              <p:nvSpPr>
                <p:cNvPr id="50" name="Freeform 49"/>
                <p:cNvSpPr/>
                <p:nvPr/>
              </p:nvSpPr>
              <p:spPr bwMode="auto">
                <a:xfrm>
                  <a:off x="2572720" y="3893433"/>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003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1" name="Freeform 50"/>
                <p:cNvSpPr/>
                <p:nvPr/>
              </p:nvSpPr>
              <p:spPr>
                <a:xfrm>
                  <a:off x="1800004" y="3902372"/>
                  <a:ext cx="783431" cy="68099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6" name="Freeform 55"/>
                <p:cNvSpPr/>
                <p:nvPr/>
              </p:nvSpPr>
              <p:spPr bwMode="auto">
                <a:xfrm>
                  <a:off x="2987057" y="3725328"/>
                  <a:ext cx="2053456" cy="119985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906463 h 1933576"/>
                    <a:gd name="connsiteX1" fmla="*/ 0 w 2801938"/>
                    <a:gd name="connsiteY1" fmla="*/ 1933576 h 1933576"/>
                    <a:gd name="connsiteX2" fmla="*/ 2565400 w 2801938"/>
                    <a:gd name="connsiteY2" fmla="*/ 654051 h 1933576"/>
                    <a:gd name="connsiteX3" fmla="*/ 2801938 w 2801938"/>
                    <a:gd name="connsiteY3" fmla="*/ 0 h 1933576"/>
                    <a:gd name="connsiteX4" fmla="*/ 1541463 w 2801938"/>
                    <a:gd name="connsiteY4" fmla="*/ 144463 h 1933576"/>
                    <a:gd name="connsiteX5" fmla="*/ 0 w 2801938"/>
                    <a:gd name="connsiteY5" fmla="*/ 906463 h 1933576"/>
                    <a:gd name="connsiteX0" fmla="*/ 0 w 2565400"/>
                    <a:gd name="connsiteY0" fmla="*/ 762000 h 1789113"/>
                    <a:gd name="connsiteX1" fmla="*/ 0 w 2565400"/>
                    <a:gd name="connsiteY1" fmla="*/ 1789113 h 1789113"/>
                    <a:gd name="connsiteX2" fmla="*/ 2565400 w 2565400"/>
                    <a:gd name="connsiteY2" fmla="*/ 509588 h 1789113"/>
                    <a:gd name="connsiteX3" fmla="*/ 1792288 w 2565400"/>
                    <a:gd name="connsiteY3" fmla="*/ 374649 h 1789113"/>
                    <a:gd name="connsiteX4" fmla="*/ 1541463 w 2565400"/>
                    <a:gd name="connsiteY4" fmla="*/ 0 h 1789113"/>
                    <a:gd name="connsiteX5" fmla="*/ 0 w 2565400"/>
                    <a:gd name="connsiteY5" fmla="*/ 762000 h 1789113"/>
                    <a:gd name="connsiteX0" fmla="*/ 0 w 1792288"/>
                    <a:gd name="connsiteY0" fmla="*/ 762000 h 1789113"/>
                    <a:gd name="connsiteX1" fmla="*/ 0 w 1792288"/>
                    <a:gd name="connsiteY1" fmla="*/ 1789113 h 1789113"/>
                    <a:gd name="connsiteX2" fmla="*/ 1531938 w 1792288"/>
                    <a:gd name="connsiteY2" fmla="*/ 1028701 h 1789113"/>
                    <a:gd name="connsiteX3" fmla="*/ 1792288 w 1792288"/>
                    <a:gd name="connsiteY3" fmla="*/ 374649 h 1789113"/>
                    <a:gd name="connsiteX4" fmla="*/ 1541463 w 1792288"/>
                    <a:gd name="connsiteY4" fmla="*/ 0 h 1789113"/>
                    <a:gd name="connsiteX5" fmla="*/ 0 w 1792288"/>
                    <a:gd name="connsiteY5" fmla="*/ 762000 h 17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288" h="1789113">
                      <a:moveTo>
                        <a:pt x="0" y="762000"/>
                      </a:moveTo>
                      <a:lnTo>
                        <a:pt x="0" y="1789113"/>
                      </a:lnTo>
                      <a:lnTo>
                        <a:pt x="1531938" y="1028701"/>
                      </a:lnTo>
                      <a:lnTo>
                        <a:pt x="1792288" y="374649"/>
                      </a:lnTo>
                      <a:lnTo>
                        <a:pt x="1541463" y="0"/>
                      </a:lnTo>
                      <a:lnTo>
                        <a:pt x="0" y="762000"/>
                      </a:lnTo>
                      <a:close/>
                    </a:path>
                  </a:pathLst>
                </a:custGeom>
                <a:solidFill>
                  <a:srgbClr val="FF43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0" name="TextBox 23"/>
                <p:cNvSpPr txBox="1">
                  <a:spLocks noChangeArrowheads="1"/>
                </p:cNvSpPr>
                <p:nvPr/>
              </p:nvSpPr>
              <p:spPr bwMode="auto">
                <a:xfrm>
                  <a:off x="2037480" y="395066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4</a:t>
                  </a:r>
                </a:p>
              </p:txBody>
            </p:sp>
            <p:sp>
              <p:nvSpPr>
                <p:cNvPr id="64" name="Rectangle 30"/>
                <p:cNvSpPr>
                  <a:spLocks noChangeArrowheads="1"/>
                </p:cNvSpPr>
                <p:nvPr/>
              </p:nvSpPr>
              <p:spPr bwMode="auto">
                <a:xfrm rot="20620959">
                  <a:off x="2976341" y="4131351"/>
                  <a:ext cx="1775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smtClean="0">
                      <a:solidFill>
                        <a:srgbClr val="FFFFFF"/>
                      </a:solidFill>
                      <a:latin typeface="+mj-lt"/>
                    </a:rPr>
                    <a:t>Tính trừu tượng</a:t>
                  </a:r>
                  <a:endParaRPr lang="en-US" altLang="en-US" sz="1800" b="1">
                    <a:solidFill>
                      <a:srgbClr val="FFFFFF"/>
                    </a:solidFill>
                    <a:latin typeface="+mj-lt"/>
                  </a:endParaRPr>
                </a:p>
              </p:txBody>
            </p:sp>
          </p:grpSp>
        </p:grpSp>
      </p:grpSp>
      <p:grpSp>
        <p:nvGrpSpPr>
          <p:cNvPr id="36" name="Group 35"/>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7" name="TextBox 36"/>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15</a:t>
              </a:r>
              <a:endParaRPr lang="en-US">
                <a:solidFill>
                  <a:srgbClr val="ED5555"/>
                </a:solidFill>
              </a:endParaRPr>
            </a:p>
          </p:txBody>
        </p:sp>
        <p:sp>
          <p:nvSpPr>
            <p:cNvPr id="3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6"/>
                                        </p:tgtEl>
                                        <p:attrNameLst>
                                          <p:attrName>r</p:attrName>
                                        </p:attrNameLst>
                                      </p:cBhvr>
                                    </p:animRot>
                                    <p:animRot by="-240000">
                                      <p:cBhvr>
                                        <p:cTn id="7" dur="200" fill="hold">
                                          <p:stCondLst>
                                            <p:cond delay="200"/>
                                          </p:stCondLst>
                                        </p:cTn>
                                        <p:tgtEl>
                                          <p:spTgt spid="36"/>
                                        </p:tgtEl>
                                        <p:attrNameLst>
                                          <p:attrName>r</p:attrName>
                                        </p:attrNameLst>
                                      </p:cBhvr>
                                    </p:animRot>
                                    <p:animRot by="240000">
                                      <p:cBhvr>
                                        <p:cTn id="8" dur="200" fill="hold">
                                          <p:stCondLst>
                                            <p:cond delay="400"/>
                                          </p:stCondLst>
                                        </p:cTn>
                                        <p:tgtEl>
                                          <p:spTgt spid="36"/>
                                        </p:tgtEl>
                                        <p:attrNameLst>
                                          <p:attrName>r</p:attrName>
                                        </p:attrNameLst>
                                      </p:cBhvr>
                                    </p:animRot>
                                    <p:animRot by="-240000">
                                      <p:cBhvr>
                                        <p:cTn id="9" dur="200" fill="hold">
                                          <p:stCondLst>
                                            <p:cond delay="600"/>
                                          </p:stCondLst>
                                        </p:cTn>
                                        <p:tgtEl>
                                          <p:spTgt spid="36"/>
                                        </p:tgtEl>
                                        <p:attrNameLst>
                                          <p:attrName>r</p:attrName>
                                        </p:attrNameLst>
                                      </p:cBhvr>
                                    </p:animRot>
                                    <p:animRot by="120000">
                                      <p:cBhvr>
                                        <p:cTn id="10" dur="200" fill="hold">
                                          <p:stCondLst>
                                            <p:cond delay="800"/>
                                          </p:stCondLst>
                                        </p:cTn>
                                        <p:tgtEl>
                                          <p:spTgt spid="3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3"/>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1000"/>
                                        <p:tgtEl>
                                          <p:spTgt spid="65"/>
                                        </p:tgtEl>
                                      </p:cBhvr>
                                    </p:animEffect>
                                    <p:anim calcmode="lin" valueType="num">
                                      <p:cBhvr>
                                        <p:cTn id="30" dur="1000" fill="hold"/>
                                        <p:tgtEl>
                                          <p:spTgt spid="65"/>
                                        </p:tgtEl>
                                        <p:attrNameLst>
                                          <p:attrName>ppt_x</p:attrName>
                                        </p:attrNameLst>
                                      </p:cBhvr>
                                      <p:tavLst>
                                        <p:tav tm="0">
                                          <p:val>
                                            <p:strVal val="#ppt_x"/>
                                          </p:val>
                                        </p:tav>
                                        <p:tav tm="100000">
                                          <p:val>
                                            <p:strVal val="#ppt_x"/>
                                          </p:val>
                                        </p:tav>
                                      </p:tavLst>
                                    </p:anim>
                                    <p:anim calcmode="lin" valueType="num">
                                      <p:cBhvr>
                                        <p:cTn id="3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900" decel="100000" fill="hold"/>
                                        <p:tgtEl>
                                          <p:spTgt spid="68"/>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HIBERNATE</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2050"/>
          <p:cNvGrpSpPr>
            <a:grpSpLocks/>
          </p:cNvGrpSpPr>
          <p:nvPr/>
        </p:nvGrpSpPr>
        <p:grpSpPr bwMode="auto">
          <a:xfrm>
            <a:off x="1604425" y="2155900"/>
            <a:ext cx="5971528" cy="1188244"/>
            <a:chOff x="1255569" y="2509838"/>
            <a:chExt cx="8605659" cy="1710979"/>
          </a:xfrm>
        </p:grpSpPr>
        <p:sp>
          <p:nvSpPr>
            <p:cNvPr id="11" name="Rectangle 10"/>
            <p:cNvSpPr/>
            <p:nvPr/>
          </p:nvSpPr>
          <p:spPr>
            <a:xfrm>
              <a:off x="1734284" y="2509838"/>
              <a:ext cx="8126944"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4" name="Group 2048"/>
          <p:cNvGrpSpPr>
            <a:grpSpLocks/>
          </p:cNvGrpSpPr>
          <p:nvPr/>
        </p:nvGrpSpPr>
        <p:grpSpPr bwMode="auto">
          <a:xfrm>
            <a:off x="2547400" y="2798837"/>
            <a:ext cx="5028553" cy="1138238"/>
            <a:chOff x="2615119" y="3454400"/>
            <a:chExt cx="7245631" cy="1640652"/>
          </a:xfrm>
        </p:grpSpPr>
        <p:sp>
          <p:nvSpPr>
            <p:cNvPr id="15" name="Rectangle 14"/>
            <p:cNvSpPr/>
            <p:nvPr/>
          </p:nvSpPr>
          <p:spPr>
            <a:xfrm>
              <a:off x="3162385" y="3454400"/>
              <a:ext cx="6698365" cy="952470"/>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8" name="Group 2047"/>
          <p:cNvGrpSpPr>
            <a:grpSpLocks/>
          </p:cNvGrpSpPr>
          <p:nvPr/>
        </p:nvGrpSpPr>
        <p:grpSpPr bwMode="auto">
          <a:xfrm>
            <a:off x="1940181" y="3457253"/>
            <a:ext cx="5635771" cy="1166813"/>
            <a:chOff x="1739442" y="4403725"/>
            <a:chExt cx="8121779" cy="1680321"/>
          </a:xfrm>
        </p:grpSpPr>
        <p:sp>
          <p:nvSpPr>
            <p:cNvPr id="19" name="Rectangle 18"/>
            <p:cNvSpPr/>
            <p:nvPr/>
          </p:nvSpPr>
          <p:spPr>
            <a:xfrm>
              <a:off x="2209577" y="4403725"/>
              <a:ext cx="7651644"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Freeform 19"/>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21" name="Group 28"/>
          <p:cNvGrpSpPr>
            <a:grpSpLocks/>
          </p:cNvGrpSpPr>
          <p:nvPr/>
        </p:nvGrpSpPr>
        <p:grpSpPr bwMode="auto">
          <a:xfrm>
            <a:off x="2173544" y="1171253"/>
            <a:ext cx="5402409" cy="1488281"/>
            <a:chOff x="2075625" y="1090613"/>
            <a:chExt cx="7785678" cy="2144142"/>
          </a:xfrm>
        </p:grpSpPr>
        <p:sp>
          <p:nvSpPr>
            <p:cNvPr id="22" name="Rectangle 21"/>
            <p:cNvSpPr/>
            <p:nvPr/>
          </p:nvSpPr>
          <p:spPr>
            <a:xfrm>
              <a:off x="2676179" y="1562324"/>
              <a:ext cx="7185124" cy="951999"/>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Freeform 22"/>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24" name="Freeform 23"/>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25" name="Freeform 24"/>
          <p:cNvSpPr/>
          <p:nvPr/>
        </p:nvSpPr>
        <p:spPr>
          <a:xfrm>
            <a:off x="1935419" y="1816571"/>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 name="Freeform 25"/>
          <p:cNvSpPr/>
          <p:nvPr/>
        </p:nvSpPr>
        <p:spPr>
          <a:xfrm>
            <a:off x="2927209" y="2472606"/>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Freeform 26"/>
          <p:cNvSpPr/>
          <p:nvPr/>
        </p:nvSpPr>
        <p:spPr>
          <a:xfrm>
            <a:off x="2266412" y="3128640"/>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TextBox 27"/>
          <p:cNvSpPr txBox="1"/>
          <p:nvPr/>
        </p:nvSpPr>
        <p:spPr>
          <a:xfrm>
            <a:off x="2737378" y="145251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01</a:t>
            </a:r>
          </a:p>
        </p:txBody>
      </p:sp>
      <p:sp>
        <p:nvSpPr>
          <p:cNvPr id="29" name="TextBox 28"/>
          <p:cNvSpPr txBox="1"/>
          <p:nvPr/>
        </p:nvSpPr>
        <p:spPr>
          <a:xfrm>
            <a:off x="2058480" y="2099009"/>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02</a:t>
            </a:r>
          </a:p>
        </p:txBody>
      </p:sp>
      <p:sp>
        <p:nvSpPr>
          <p:cNvPr id="30" name="TextBox 29"/>
          <p:cNvSpPr txBox="1"/>
          <p:nvPr/>
        </p:nvSpPr>
        <p:spPr>
          <a:xfrm>
            <a:off x="3082242" y="274834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03</a:t>
            </a:r>
          </a:p>
        </p:txBody>
      </p:sp>
      <p:sp>
        <p:nvSpPr>
          <p:cNvPr id="31" name="TextBox 30"/>
          <p:cNvSpPr txBox="1"/>
          <p:nvPr/>
        </p:nvSpPr>
        <p:spPr>
          <a:xfrm>
            <a:off x="2402503" y="342080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tx1">
                    <a:lumMod val="75000"/>
                    <a:lumOff val="25000"/>
                  </a:schemeClr>
                </a:solidFill>
                <a:latin typeface="Verdana" pitchFamily="34" charset="0"/>
                <a:ea typeface="Verdana" pitchFamily="34" charset="0"/>
                <a:cs typeface="Verdana" pitchFamily="34" charset="0"/>
              </a:rPr>
              <a:t>04</a:t>
            </a:r>
          </a:p>
        </p:txBody>
      </p:sp>
      <p:sp>
        <p:nvSpPr>
          <p:cNvPr id="33" name="Rectangle 36"/>
          <p:cNvSpPr>
            <a:spLocks noChangeArrowheads="1"/>
          </p:cNvSpPr>
          <p:nvPr/>
        </p:nvSpPr>
        <p:spPr bwMode="auto">
          <a:xfrm>
            <a:off x="3399989" y="1531444"/>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sz="1600" b="1" dirty="0">
                <a:solidFill>
                  <a:srgbClr val="7E4E00"/>
                </a:solidFill>
                <a:latin typeface="Calibri Light" panose="020F0302020204030204" pitchFamily="34" charset="0"/>
                <a:cs typeface="Calibri Light" panose="020F0302020204030204" pitchFamily="34" charset="0"/>
              </a:rPr>
              <a:t>Cung cấp các API đơn giản để lưu trữ, truy xuất trực tiếp các đối tượng Java và CSDL</a:t>
            </a:r>
            <a:endParaRPr lang="en-US" altLang="en-US" sz="1600" b="1">
              <a:solidFill>
                <a:srgbClr val="7E4E00"/>
              </a:solidFill>
              <a:latin typeface="Calibri Light" panose="020F0302020204030204" pitchFamily="34" charset="0"/>
              <a:cs typeface="Calibri Light" panose="020F0302020204030204" pitchFamily="34" charset="0"/>
            </a:endParaRPr>
          </a:p>
        </p:txBody>
      </p:sp>
      <p:sp>
        <p:nvSpPr>
          <p:cNvPr id="35" name="Rectangle 38"/>
          <p:cNvSpPr>
            <a:spLocks noChangeArrowheads="1"/>
          </p:cNvSpPr>
          <p:nvPr/>
        </p:nvSpPr>
        <p:spPr bwMode="auto">
          <a:xfrm>
            <a:off x="3410602" y="2192008"/>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en-US" altLang="en-US" sz="1600" b="1">
                <a:solidFill>
                  <a:schemeClr val="bg1"/>
                </a:solidFill>
                <a:latin typeface="+mj-lt"/>
              </a:rPr>
              <a:t>Nếu có bất kỳ thay đổi nào trong CSDL thì chỉ cần thay đổi file XML</a:t>
            </a:r>
          </a:p>
        </p:txBody>
      </p:sp>
      <p:sp>
        <p:nvSpPr>
          <p:cNvPr id="37" name="Rectangle 36"/>
          <p:cNvSpPr/>
          <p:nvPr/>
        </p:nvSpPr>
        <p:spPr>
          <a:xfrm>
            <a:off x="3606948" y="2841016"/>
            <a:ext cx="3958391" cy="584775"/>
          </a:xfrm>
          <a:prstGeom prst="rect">
            <a:avLst/>
          </a:prstGeom>
        </p:spPr>
        <p:txBody>
          <a:bodyPr wrap="square">
            <a:spAutoFit/>
          </a:bodyPr>
          <a:lstStyle/>
          <a:p>
            <a:pPr algn="r">
              <a:defRPr/>
            </a:pPr>
            <a:r>
              <a:rPr lang="vi-VN" sz="1600" b="1">
                <a:solidFill>
                  <a:schemeClr val="tx1">
                    <a:lumMod val="85000"/>
                    <a:lumOff val="15000"/>
                  </a:schemeClr>
                </a:solidFill>
                <a:latin typeface="Calibri Light" panose="020F0302020204030204" pitchFamily="34" charset="0"/>
                <a:cs typeface="Calibri Light" panose="020F0302020204030204" pitchFamily="34" charset="0"/>
              </a:rPr>
              <a:t>Cung cấp đầy đủ các tiện ích, tính năng truy vấn dữ liệu đơn giản, hiệu quả</a:t>
            </a:r>
            <a:endParaRPr lang="en-US" sz="1600" b="1" dirty="0">
              <a:solidFill>
                <a:schemeClr val="tx1">
                  <a:lumMod val="85000"/>
                  <a:lumOff val="15000"/>
                </a:schemeClr>
              </a:solidFill>
              <a:latin typeface="Calibri Light" panose="020F0302020204030204" pitchFamily="34" charset="0"/>
              <a:cs typeface="Calibri Light" panose="020F0302020204030204" pitchFamily="34" charset="0"/>
            </a:endParaRPr>
          </a:p>
        </p:txBody>
      </p:sp>
      <p:sp>
        <p:nvSpPr>
          <p:cNvPr id="39" name="Rectangle 38"/>
          <p:cNvSpPr/>
          <p:nvPr/>
        </p:nvSpPr>
        <p:spPr>
          <a:xfrm>
            <a:off x="3399989" y="3498274"/>
            <a:ext cx="4165350" cy="584775"/>
          </a:xfrm>
          <a:prstGeom prst="rect">
            <a:avLst/>
          </a:prstGeom>
        </p:spPr>
        <p:txBody>
          <a:bodyPr wrap="square">
            <a:spAutoFit/>
          </a:bodyPr>
          <a:lstStyle/>
          <a:p>
            <a:pPr algn="r">
              <a:defRPr/>
            </a:pPr>
            <a:r>
              <a:rPr lang="vi-VN" sz="1600" b="1" dirty="0">
                <a:latin typeface="Calibri Light" panose="020F0302020204030204" pitchFamily="34" charset="0"/>
                <a:cs typeface="Calibri Light" panose="020F0302020204030204" pitchFamily="34" charset="0"/>
              </a:rPr>
              <a:t>Thao tác, xử lý được các quan hệ phức tạp của các đối tượng trong CSDL</a:t>
            </a:r>
            <a:endParaRPr lang="en-US" sz="1400" b="1"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nvGrpSpPr>
          <p:cNvPr id="40" name="Group 30"/>
          <p:cNvGrpSpPr>
            <a:grpSpLocks/>
          </p:cNvGrpSpPr>
          <p:nvPr/>
        </p:nvGrpSpPr>
        <p:grpSpPr bwMode="auto">
          <a:xfrm>
            <a:off x="2694496" y="3790628"/>
            <a:ext cx="4860674" cy="1495425"/>
            <a:chOff x="3125286" y="4883150"/>
            <a:chExt cx="7002847" cy="2155097"/>
          </a:xfrm>
        </p:grpSpPr>
        <p:sp>
          <p:nvSpPr>
            <p:cNvPr id="41" name="Rectangle 40"/>
            <p:cNvSpPr/>
            <p:nvPr/>
          </p:nvSpPr>
          <p:spPr>
            <a:xfrm>
              <a:off x="3619307" y="5349859"/>
              <a:ext cx="6508826"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Freeform 41"/>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43" name="Freeform 42"/>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44" name="TextBox 43"/>
          <p:cNvSpPr txBox="1"/>
          <p:nvPr/>
        </p:nvSpPr>
        <p:spPr>
          <a:xfrm>
            <a:off x="3189640" y="4073127"/>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05</a:t>
            </a:r>
          </a:p>
        </p:txBody>
      </p:sp>
      <p:pic>
        <p:nvPicPr>
          <p:cNvPr id="45" name="Picture 345" descr="shadow_1_m"/>
          <p:cNvPicPr>
            <a:picLocks noChangeAspect="1" noChangeArrowheads="1"/>
          </p:cNvPicPr>
          <p:nvPr/>
        </p:nvPicPr>
        <p:blipFill>
          <a:blip r:embed="rId4">
            <a:extLst>
              <a:ext uri="{28A0092B-C50C-407E-A947-70E740481C1C}">
                <a14:useLocalDpi xmlns:a14="http://schemas.microsoft.com/office/drawing/2010/main" val="0"/>
              </a:ext>
            </a:extLst>
          </a:blip>
          <a:srcRect r="61411"/>
          <a:stretch>
            <a:fillRect/>
          </a:stretch>
        </p:blipFill>
        <p:spPr bwMode="gray">
          <a:xfrm>
            <a:off x="7491418" y="573560"/>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4"/>
          <p:cNvSpPr>
            <a:spLocks noChangeArrowheads="1"/>
          </p:cNvSpPr>
          <p:nvPr/>
        </p:nvSpPr>
        <p:spPr bwMode="auto">
          <a:xfrm>
            <a:off x="3584787" y="4149513"/>
            <a:ext cx="3971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altLang="en-US" sz="1600" b="1">
                <a:solidFill>
                  <a:srgbClr val="242424"/>
                </a:solidFill>
                <a:latin typeface="Calibri Light" panose="020F0302020204030204" pitchFamily="34" charset="0"/>
                <a:cs typeface="Calibri Light" panose="020F0302020204030204" pitchFamily="34" charset="0"/>
              </a:rPr>
              <a:t>Giảm thiểu sự truy cập đến CSDL </a:t>
            </a:r>
            <a:r>
              <a:rPr lang="vi-VN" altLang="en-US" sz="1600" b="1" smtClean="0">
                <a:solidFill>
                  <a:srgbClr val="242424"/>
                </a:solidFill>
                <a:latin typeface="Calibri Light" panose="020F0302020204030204" pitchFamily="34" charset="0"/>
                <a:cs typeface="Calibri Light" panose="020F0302020204030204" pitchFamily="34" charset="0"/>
              </a:rPr>
              <a:t>mức </a:t>
            </a:r>
            <a:r>
              <a:rPr lang="vi-VN" altLang="en-US" sz="1600" b="1">
                <a:solidFill>
                  <a:srgbClr val="242424"/>
                </a:solidFill>
                <a:latin typeface="Calibri Light" panose="020F0302020204030204" pitchFamily="34" charset="0"/>
                <a:cs typeface="Calibri Light" panose="020F0302020204030204" pitchFamily="34" charset="0"/>
              </a:rPr>
              <a:t>thấp nhất nhờ có chiến lược tìm, nạp thông minh</a:t>
            </a:r>
            <a:endParaRPr lang="en-US" altLang="en-US" sz="1600" b="1">
              <a:solidFill>
                <a:srgbClr val="242424"/>
              </a:solidFill>
              <a:latin typeface="Calibri Light" panose="020F0302020204030204" pitchFamily="34" charset="0"/>
              <a:cs typeface="Calibri Light" panose="020F0302020204030204" pitchFamily="34" charset="0"/>
            </a:endParaRPr>
          </a:p>
        </p:txBody>
      </p:sp>
      <p:grpSp>
        <p:nvGrpSpPr>
          <p:cNvPr id="46" name="Group 45"/>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48" name="TextBox 47"/>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16</a:t>
              </a:r>
              <a:endParaRPr lang="en-US">
                <a:solidFill>
                  <a:srgbClr val="ED5555"/>
                </a:solidFill>
              </a:endParaRPr>
            </a:p>
          </p:txBody>
        </p:sp>
        <p:sp>
          <p:nvSpPr>
            <p:cNvPr id="49"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72149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6"/>
                                        </p:tgtEl>
                                        <p:attrNameLst>
                                          <p:attrName>r</p:attrName>
                                        </p:attrNameLst>
                                      </p:cBhvr>
                                    </p:animRot>
                                    <p:animRot by="-240000">
                                      <p:cBhvr>
                                        <p:cTn id="7" dur="200" fill="hold">
                                          <p:stCondLst>
                                            <p:cond delay="200"/>
                                          </p:stCondLst>
                                        </p:cTn>
                                        <p:tgtEl>
                                          <p:spTgt spid="46"/>
                                        </p:tgtEl>
                                        <p:attrNameLst>
                                          <p:attrName>r</p:attrName>
                                        </p:attrNameLst>
                                      </p:cBhvr>
                                    </p:animRot>
                                    <p:animRot by="240000">
                                      <p:cBhvr>
                                        <p:cTn id="8" dur="200" fill="hold">
                                          <p:stCondLst>
                                            <p:cond delay="400"/>
                                          </p:stCondLst>
                                        </p:cTn>
                                        <p:tgtEl>
                                          <p:spTgt spid="46"/>
                                        </p:tgtEl>
                                        <p:attrNameLst>
                                          <p:attrName>r</p:attrName>
                                        </p:attrNameLst>
                                      </p:cBhvr>
                                    </p:animRot>
                                    <p:animRot by="-240000">
                                      <p:cBhvr>
                                        <p:cTn id="9" dur="200" fill="hold">
                                          <p:stCondLst>
                                            <p:cond delay="600"/>
                                          </p:stCondLst>
                                        </p:cTn>
                                        <p:tgtEl>
                                          <p:spTgt spid="46"/>
                                        </p:tgtEl>
                                        <p:attrNameLst>
                                          <p:attrName>r</p:attrName>
                                        </p:attrNameLst>
                                      </p:cBhvr>
                                    </p:animRot>
                                    <p:animRot by="120000">
                                      <p:cBhvr>
                                        <p:cTn id="10" dur="200" fill="hold">
                                          <p:stCondLst>
                                            <p:cond delay="800"/>
                                          </p:stCondLst>
                                        </p:cTn>
                                        <p:tgtEl>
                                          <p:spTgt spid="4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2"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Scale>
                                      <p:cBhvr>
                                        <p:cTn id="55"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6"/>
                                        </p:tgtEl>
                                        <p:attrNameLst>
                                          <p:attrName>ppt_x</p:attrName>
                                          <p:attrName>ppt_y</p:attrName>
                                        </p:attrNameLst>
                                      </p:cBhvr>
                                    </p:animMotion>
                                    <p:animEffect transition="in" filter="fade">
                                      <p:cBhvr>
                                        <p:cTn id="57" dur="1000"/>
                                        <p:tgtEl>
                                          <p:spTgt spid="26"/>
                                        </p:tgtEl>
                                      </p:cBhvr>
                                    </p:animEffect>
                                  </p:childTnLst>
                                </p:cTn>
                              </p:par>
                              <p:par>
                                <p:cTn id="58" presetID="52"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Scale>
                                      <p:cBhvr>
                                        <p:cTn id="60"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30"/>
                                        </p:tgtEl>
                                        <p:attrNameLst>
                                          <p:attrName>ppt_x</p:attrName>
                                          <p:attrName>ppt_y</p:attrName>
                                        </p:attrNameLst>
                                      </p:cBhvr>
                                    </p:animMotion>
                                    <p:animEffect transition="in" filter="fade">
                                      <p:cBhvr>
                                        <p:cTn id="62" dur="1000"/>
                                        <p:tgtEl>
                                          <p:spTgt spid="30"/>
                                        </p:tgtEl>
                                      </p:cBhvr>
                                    </p:animEffect>
                                  </p:childTnLst>
                                </p:cTn>
                              </p:par>
                              <p:par>
                                <p:cTn id="63" presetID="52"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Scale>
                                      <p:cBhvr>
                                        <p:cTn id="65"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37"/>
                                        </p:tgtEl>
                                        <p:attrNameLst>
                                          <p:attrName>ppt_x</p:attrName>
                                          <p:attrName>ppt_y</p:attrName>
                                        </p:attrNameLst>
                                      </p:cBhvr>
                                    </p:animMotion>
                                    <p:animEffect transition="in" filter="fade">
                                      <p:cBhvr>
                                        <p:cTn id="67" dur="1000"/>
                                        <p:tgtEl>
                                          <p:spTgt spid="37"/>
                                        </p:tgtEl>
                                      </p:cBhvr>
                                    </p:animEffect>
                                  </p:childTnLst>
                                </p:cTn>
                              </p:par>
                              <p:par>
                                <p:cTn id="68" presetID="52"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Scale>
                                      <p:cBhvr>
                                        <p:cTn id="70"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14"/>
                                        </p:tgtEl>
                                        <p:attrNameLst>
                                          <p:attrName>ppt_x</p:attrName>
                                          <p:attrName>ppt_y</p:attrName>
                                        </p:attrNameLst>
                                      </p:cBhvr>
                                    </p:animMotion>
                                    <p:animEffect transition="in" filter="fade">
                                      <p:cBhvr>
                                        <p:cTn id="72" dur="10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800" decel="100000"/>
                                        <p:tgtEl>
                                          <p:spTgt spid="31"/>
                                        </p:tgtEl>
                                      </p:cBhvr>
                                    </p:animEffect>
                                    <p:anim calcmode="lin" valueType="num">
                                      <p:cBhvr>
                                        <p:cTn id="78" dur="800" decel="100000" fill="hold"/>
                                        <p:tgtEl>
                                          <p:spTgt spid="31"/>
                                        </p:tgtEl>
                                        <p:attrNameLst>
                                          <p:attrName>style.rotation</p:attrName>
                                        </p:attrNameLst>
                                      </p:cBhvr>
                                      <p:tavLst>
                                        <p:tav tm="0">
                                          <p:val>
                                            <p:fltVal val="-90"/>
                                          </p:val>
                                        </p:tav>
                                        <p:tav tm="100000">
                                          <p:val>
                                            <p:fltVal val="0"/>
                                          </p:val>
                                        </p:tav>
                                      </p:tavLst>
                                    </p:anim>
                                    <p:anim calcmode="lin" valueType="num">
                                      <p:cBhvr>
                                        <p:cTn id="79" dur="800" decel="100000" fill="hold"/>
                                        <p:tgtEl>
                                          <p:spTgt spid="31"/>
                                        </p:tgtEl>
                                        <p:attrNameLst>
                                          <p:attrName>ppt_x</p:attrName>
                                        </p:attrNameLst>
                                      </p:cBhvr>
                                      <p:tavLst>
                                        <p:tav tm="0">
                                          <p:val>
                                            <p:strVal val="#ppt_x+0.4"/>
                                          </p:val>
                                        </p:tav>
                                        <p:tav tm="100000">
                                          <p:val>
                                            <p:strVal val="#ppt_x-0.05"/>
                                          </p:val>
                                        </p:tav>
                                      </p:tavLst>
                                    </p:anim>
                                    <p:anim calcmode="lin" valueType="num">
                                      <p:cBhvr>
                                        <p:cTn id="80" dur="800" decel="100000" fill="hold"/>
                                        <p:tgtEl>
                                          <p:spTgt spid="31"/>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83" presetID="3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800" decel="100000"/>
                                        <p:tgtEl>
                                          <p:spTgt spid="18"/>
                                        </p:tgtEl>
                                      </p:cBhvr>
                                    </p:animEffect>
                                    <p:anim calcmode="lin" valueType="num">
                                      <p:cBhvr>
                                        <p:cTn id="86" dur="800" decel="100000" fill="hold"/>
                                        <p:tgtEl>
                                          <p:spTgt spid="18"/>
                                        </p:tgtEl>
                                        <p:attrNameLst>
                                          <p:attrName>style.rotation</p:attrName>
                                        </p:attrNameLst>
                                      </p:cBhvr>
                                      <p:tavLst>
                                        <p:tav tm="0">
                                          <p:val>
                                            <p:fltVal val="-90"/>
                                          </p:val>
                                        </p:tav>
                                        <p:tav tm="100000">
                                          <p:val>
                                            <p:fltVal val="0"/>
                                          </p:val>
                                        </p:tav>
                                      </p:tavLst>
                                    </p:anim>
                                    <p:anim calcmode="lin" valueType="num">
                                      <p:cBhvr>
                                        <p:cTn id="87" dur="800" decel="100000" fill="hold"/>
                                        <p:tgtEl>
                                          <p:spTgt spid="18"/>
                                        </p:tgtEl>
                                        <p:attrNameLst>
                                          <p:attrName>ppt_x</p:attrName>
                                        </p:attrNameLst>
                                      </p:cBhvr>
                                      <p:tavLst>
                                        <p:tav tm="0">
                                          <p:val>
                                            <p:strVal val="#ppt_x+0.4"/>
                                          </p:val>
                                        </p:tav>
                                        <p:tav tm="100000">
                                          <p:val>
                                            <p:strVal val="#ppt_x-0.05"/>
                                          </p:val>
                                        </p:tav>
                                      </p:tavLst>
                                    </p:anim>
                                    <p:anim calcmode="lin" valueType="num">
                                      <p:cBhvr>
                                        <p:cTn id="88" dur="800" decel="100000" fill="hold"/>
                                        <p:tgtEl>
                                          <p:spTgt spid="18"/>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800" decel="100000"/>
                                        <p:tgtEl>
                                          <p:spTgt spid="27"/>
                                        </p:tgtEl>
                                      </p:cBhvr>
                                    </p:animEffect>
                                    <p:anim calcmode="lin" valueType="num">
                                      <p:cBhvr>
                                        <p:cTn id="94" dur="800" decel="100000" fill="hold"/>
                                        <p:tgtEl>
                                          <p:spTgt spid="27"/>
                                        </p:tgtEl>
                                        <p:attrNameLst>
                                          <p:attrName>style.rotation</p:attrName>
                                        </p:attrNameLst>
                                      </p:cBhvr>
                                      <p:tavLst>
                                        <p:tav tm="0">
                                          <p:val>
                                            <p:fltVal val="-90"/>
                                          </p:val>
                                        </p:tav>
                                        <p:tav tm="100000">
                                          <p:val>
                                            <p:fltVal val="0"/>
                                          </p:val>
                                        </p:tav>
                                      </p:tavLst>
                                    </p:anim>
                                    <p:anim calcmode="lin" valueType="num">
                                      <p:cBhvr>
                                        <p:cTn id="95" dur="800" decel="100000" fill="hold"/>
                                        <p:tgtEl>
                                          <p:spTgt spid="27"/>
                                        </p:tgtEl>
                                        <p:attrNameLst>
                                          <p:attrName>ppt_x</p:attrName>
                                        </p:attrNameLst>
                                      </p:cBhvr>
                                      <p:tavLst>
                                        <p:tav tm="0">
                                          <p:val>
                                            <p:strVal val="#ppt_x+0.4"/>
                                          </p:val>
                                        </p:tav>
                                        <p:tav tm="100000">
                                          <p:val>
                                            <p:strVal val="#ppt_x-0.05"/>
                                          </p:val>
                                        </p:tav>
                                      </p:tavLst>
                                    </p:anim>
                                    <p:anim calcmode="lin" valueType="num">
                                      <p:cBhvr>
                                        <p:cTn id="96" dur="800" decel="100000" fill="hold"/>
                                        <p:tgtEl>
                                          <p:spTgt spid="27"/>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99" presetID="30" presetClass="entr" presetSubtype="0"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800" decel="100000"/>
                                        <p:tgtEl>
                                          <p:spTgt spid="39"/>
                                        </p:tgtEl>
                                      </p:cBhvr>
                                    </p:animEffect>
                                    <p:anim calcmode="lin" valueType="num">
                                      <p:cBhvr>
                                        <p:cTn id="102" dur="800" decel="100000" fill="hold"/>
                                        <p:tgtEl>
                                          <p:spTgt spid="39"/>
                                        </p:tgtEl>
                                        <p:attrNameLst>
                                          <p:attrName>style.rotation</p:attrName>
                                        </p:attrNameLst>
                                      </p:cBhvr>
                                      <p:tavLst>
                                        <p:tav tm="0">
                                          <p:val>
                                            <p:fltVal val="-90"/>
                                          </p:val>
                                        </p:tav>
                                        <p:tav tm="100000">
                                          <p:val>
                                            <p:fltVal val="0"/>
                                          </p:val>
                                        </p:tav>
                                      </p:tavLst>
                                    </p:anim>
                                    <p:anim calcmode="lin" valueType="num">
                                      <p:cBhvr>
                                        <p:cTn id="103" dur="800" decel="100000" fill="hold"/>
                                        <p:tgtEl>
                                          <p:spTgt spid="39"/>
                                        </p:tgtEl>
                                        <p:attrNameLst>
                                          <p:attrName>ppt_x</p:attrName>
                                        </p:attrNameLst>
                                      </p:cBhvr>
                                      <p:tavLst>
                                        <p:tav tm="0">
                                          <p:val>
                                            <p:strVal val="#ppt_x+0.4"/>
                                          </p:val>
                                        </p:tav>
                                        <p:tav tm="100000">
                                          <p:val>
                                            <p:strVal val="#ppt_x-0.05"/>
                                          </p:val>
                                        </p:tav>
                                      </p:tavLst>
                                    </p:anim>
                                    <p:anim calcmode="lin" valueType="num">
                                      <p:cBhvr>
                                        <p:cTn id="104" dur="800" decel="100000" fill="hold"/>
                                        <p:tgtEl>
                                          <p:spTgt spid="39"/>
                                        </p:tgtEl>
                                        <p:attrNameLst>
                                          <p:attrName>ppt_y</p:attrName>
                                        </p:attrNameLst>
                                      </p:cBhvr>
                                      <p:tavLst>
                                        <p:tav tm="0">
                                          <p:val>
                                            <p:strVal val="#ppt_y-0.4"/>
                                          </p:val>
                                        </p:tav>
                                        <p:tav tm="100000">
                                          <p:val>
                                            <p:strVal val="#ppt_y+0.1"/>
                                          </p:val>
                                        </p:tav>
                                      </p:tavLst>
                                    </p:anim>
                                    <p:anim calcmode="lin" valueType="num">
                                      <p:cBhvr>
                                        <p:cTn id="105"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106"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5" presetClass="entr" presetSubtype="0"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cBhvr>
                                        <p:cTn id="111"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112"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13"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114" dur="1000" fill="hold"/>
                                        <p:tgtEl>
                                          <p:spTgt spid="44"/>
                                        </p:tgtEl>
                                        <p:attrNameLst>
                                          <p:attrName>ppt_h</p:attrName>
                                        </p:attrNameLst>
                                      </p:cBhvr>
                                      <p:tavLst>
                                        <p:tav tm="0">
                                          <p:val>
                                            <p:strVal val="#ppt_h"/>
                                          </p:val>
                                        </p:tav>
                                        <p:tav tm="100000">
                                          <p:val>
                                            <p:strVal val="#ppt_h"/>
                                          </p:val>
                                        </p:tav>
                                      </p:tavLst>
                                    </p:anim>
                                    <p:anim calcmode="lin" valueType="num">
                                      <p:cBhvr>
                                        <p:cTn id="115"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116"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117"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118" dur="1000" decel="50000">
                                          <p:stCondLst>
                                            <p:cond delay="0"/>
                                          </p:stCondLst>
                                        </p:cTn>
                                        <p:tgtEl>
                                          <p:spTgt spid="44"/>
                                        </p:tgtEl>
                                      </p:cBhvr>
                                    </p:animEffect>
                                  </p:childTnLst>
                                </p:cTn>
                              </p:par>
                              <p:par>
                                <p:cTn id="119" presetID="25"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p:cTn id="121"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124" dur="1000" fill="hold"/>
                                        <p:tgtEl>
                                          <p:spTgt spid="47"/>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47"/>
                                        </p:tgtEl>
                                      </p:cBhvr>
                                    </p:animEffect>
                                  </p:childTnLst>
                                </p:cTn>
                              </p:par>
                              <p:par>
                                <p:cTn id="129" presetID="25" presetClass="entr" presetSubtype="0" fill="hold" nodeType="with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p:cTn id="131" dur="25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132" dur="25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133" dur="250" accel="50000" fill="hold">
                                          <p:stCondLst>
                                            <p:cond delay="250"/>
                                          </p:stCondLst>
                                        </p:cTn>
                                        <p:tgtEl>
                                          <p:spTgt spid="40"/>
                                        </p:tgtEl>
                                        <p:attrNameLst>
                                          <p:attrName>ppt_w</p:attrName>
                                        </p:attrNameLst>
                                      </p:cBhvr>
                                      <p:tavLst>
                                        <p:tav tm="0">
                                          <p:val>
                                            <p:strVal val="#ppt_w*.05"/>
                                          </p:val>
                                        </p:tav>
                                        <p:tav tm="100000">
                                          <p:val>
                                            <p:strVal val="#ppt_w"/>
                                          </p:val>
                                        </p:tav>
                                      </p:tavLst>
                                    </p:anim>
                                    <p:anim calcmode="lin" valueType="num">
                                      <p:cBhvr>
                                        <p:cTn id="134" dur="500" fill="hold"/>
                                        <p:tgtEl>
                                          <p:spTgt spid="40"/>
                                        </p:tgtEl>
                                        <p:attrNameLst>
                                          <p:attrName>ppt_h</p:attrName>
                                        </p:attrNameLst>
                                      </p:cBhvr>
                                      <p:tavLst>
                                        <p:tav tm="0">
                                          <p:val>
                                            <p:strVal val="#ppt_h"/>
                                          </p:val>
                                        </p:tav>
                                        <p:tav tm="100000">
                                          <p:val>
                                            <p:strVal val="#ppt_h"/>
                                          </p:val>
                                        </p:tav>
                                      </p:tavLst>
                                    </p:anim>
                                    <p:anim calcmode="lin" valueType="num">
                                      <p:cBhvr>
                                        <p:cTn id="135" dur="25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136" dur="25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137" dur="250" accel="50000" fill="hold">
                                          <p:stCondLst>
                                            <p:cond delay="250"/>
                                          </p:stCondLst>
                                        </p:cTn>
                                        <p:tgtEl>
                                          <p:spTgt spid="40"/>
                                        </p:tgtEl>
                                        <p:attrNameLst>
                                          <p:attrName>ppt_y</p:attrName>
                                        </p:attrNameLst>
                                      </p:cBhvr>
                                      <p:tavLst>
                                        <p:tav tm="0">
                                          <p:val>
                                            <p:strVal val="#ppt_y+.1"/>
                                          </p:val>
                                        </p:tav>
                                        <p:tav tm="100000">
                                          <p:val>
                                            <p:strVal val="#ppt_y"/>
                                          </p:val>
                                        </p:tav>
                                      </p:tavLst>
                                    </p:anim>
                                    <p:animEffect transition="in" filter="fade">
                                      <p:cBhvr>
                                        <p:cTn id="138" dur="500" decel="50000">
                                          <p:stCondLst>
                                            <p:cond delay="0"/>
                                          </p:stCondLst>
                                        </p:cTn>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P spid="31" grpId="0"/>
      <p:bldP spid="33" grpId="0"/>
      <p:bldP spid="35" grpId="0"/>
      <p:bldP spid="37" grpId="0"/>
      <p:bldP spid="39" grpId="0"/>
      <p:bldP spid="44"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9" name="TextBox 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2733896" y="338550"/>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1540442" y="2125094"/>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dirty="0" smtClean="0">
                <a:ln w="12700">
                  <a:solidFill>
                    <a:schemeClr val="accent5"/>
                  </a:solidFill>
                  <a:prstDash val="solid"/>
                </a:ln>
                <a:pattFill prst="ltDnDiag">
                  <a:fgClr>
                    <a:schemeClr val="accent5">
                      <a:lumMod val="60000"/>
                      <a:lumOff val="40000"/>
                    </a:schemeClr>
                  </a:fgClr>
                  <a:bgClr>
                    <a:schemeClr val="bg1"/>
                  </a:bgClr>
                </a:pattFill>
              </a:rPr>
              <a:t>XÂY </a:t>
            </a:r>
            <a:r>
              <a:rPr lang="en-US" sz="4000" b="1" smtClean="0">
                <a:ln w="12700">
                  <a:solidFill>
                    <a:schemeClr val="accent5"/>
                  </a:solidFill>
                  <a:prstDash val="solid"/>
                </a:ln>
                <a:pattFill prst="ltDnDiag">
                  <a:fgClr>
                    <a:schemeClr val="accent5">
                      <a:lumMod val="60000"/>
                      <a:lumOff val="40000"/>
                    </a:schemeClr>
                  </a:fgClr>
                  <a:bgClr>
                    <a:schemeClr val="bg1"/>
                  </a:bgClr>
                </a:pattFill>
              </a:rPr>
              <a:t>DỰNG</a:t>
            </a:r>
            <a:r>
              <a:rPr lang="en-US" sz="4000" b="1" dirty="0" smtClean="0">
                <a:ln w="12700">
                  <a:solidFill>
                    <a:schemeClr val="accent5"/>
                  </a:solidFill>
                  <a:prstDash val="solid"/>
                </a:ln>
                <a:pattFill prst="ltDnDiag">
                  <a:fgClr>
                    <a:schemeClr val="accent5">
                      <a:lumMod val="60000"/>
                      <a:lumOff val="40000"/>
                    </a:schemeClr>
                  </a:fgClr>
                  <a:bgClr>
                    <a:schemeClr val="bg1"/>
                  </a:bgClr>
                </a:pattFill>
              </a:rPr>
              <a:t> HỆ THỐNG QUẢN LÝ THÔNG TIN DU LỊCH</a:t>
            </a:r>
            <a:endParaRPr lang="en-US" sz="40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13" name="Subtitle 2"/>
          <p:cNvSpPr txBox="1">
            <a:spLocks/>
          </p:cNvSpPr>
          <p:nvPr/>
        </p:nvSpPr>
        <p:spPr>
          <a:xfrm>
            <a:off x="1379820" y="3410079"/>
            <a:ext cx="6384358" cy="829209"/>
          </a:xfrm>
          <a:prstGeom prst="rect">
            <a:avLst/>
          </a:prstGeom>
        </p:spPr>
        <p:txBody>
          <a:bodyPr vert="horz" lIns="91425" tIns="91425" rIns="91425" bIns="91425" rtlCol="0" anchor="t" anchorCtr="0">
            <a:normAutofit fontScale="92500" lnSpcReduction="20000"/>
          </a:bodyPr>
          <a:lstStyle>
            <a:lvl1pPr marL="342900" lvl="0" indent="-342900" algn="r" rtl="0">
              <a:spcBef>
                <a:spcPts val="0"/>
              </a:spcBef>
              <a:buClr>
                <a:srgbClr val="1C4587"/>
              </a:buClr>
              <a:buFont typeface="Arial"/>
              <a:buNone/>
              <a:defRPr lang="en-US" sz="2000" i="0">
                <a:solidFill>
                  <a:srgbClr val="1C4587"/>
                </a:solidFill>
                <a:latin typeface="+mn-lt"/>
              </a:defRPr>
            </a:lvl1pPr>
            <a:lvl2pPr marL="742950" lvl="1" indent="-285750" algn="r" rtl="0">
              <a:spcBef>
                <a:spcPts val="0"/>
              </a:spcBef>
              <a:buClr>
                <a:srgbClr val="1C4587"/>
              </a:buClr>
              <a:buSzPct val="100000"/>
              <a:buFont typeface="Arial"/>
              <a:buNone/>
              <a:defRPr lang="en-US" sz="3000" i="0">
                <a:solidFill>
                  <a:srgbClr val="1C4587"/>
                </a:solidFill>
                <a:latin typeface="+mn-lt"/>
              </a:defRPr>
            </a:lvl2pPr>
            <a:lvl3pPr marL="1143000" lvl="2" indent="-228600" algn="r" rtl="0">
              <a:spcBef>
                <a:spcPts val="0"/>
              </a:spcBef>
              <a:buClr>
                <a:srgbClr val="1C4587"/>
              </a:buClr>
              <a:buSzPct val="100000"/>
              <a:buFont typeface="Arial"/>
              <a:buNone/>
              <a:defRPr lang="en-US" sz="3000" i="0">
                <a:solidFill>
                  <a:srgbClr val="1C4587"/>
                </a:solidFill>
                <a:latin typeface="+mn-lt"/>
              </a:defRPr>
            </a:lvl3pPr>
            <a:lvl4pPr marL="1600200" lvl="3" indent="-228600" algn="r" rtl="0">
              <a:spcBef>
                <a:spcPts val="0"/>
              </a:spcBef>
              <a:buClr>
                <a:srgbClr val="1C4587"/>
              </a:buClr>
              <a:buSzPct val="100000"/>
              <a:buFont typeface="Arial"/>
              <a:buNone/>
              <a:defRPr lang="en-US" sz="3000" i="0">
                <a:solidFill>
                  <a:srgbClr val="1C4587"/>
                </a:solidFill>
                <a:latin typeface="+mn-lt"/>
              </a:defRPr>
            </a:lvl4pPr>
            <a:lvl5pPr marL="2057400" lvl="4" indent="-228600" algn="r" rtl="0">
              <a:spcBef>
                <a:spcPts val="0"/>
              </a:spcBef>
              <a:buClr>
                <a:srgbClr val="1C4587"/>
              </a:buClr>
              <a:buSzPct val="100000"/>
              <a:buFont typeface="Arial"/>
              <a:buNone/>
              <a:defRPr lang="en-US" sz="3000" i="0">
                <a:solidFill>
                  <a:srgbClr val="1C4587"/>
                </a:solidFill>
                <a:latin typeface="+mn-lt"/>
              </a:defRPr>
            </a:lvl5pPr>
            <a:lvl6pPr marL="2514600" lvl="5" indent="-228600" algn="r" rtl="0">
              <a:spcBef>
                <a:spcPts val="0"/>
              </a:spcBef>
              <a:buClr>
                <a:srgbClr val="1C4587"/>
              </a:buClr>
              <a:buSzPct val="100000"/>
              <a:buFont typeface="Arial"/>
              <a:buNone/>
              <a:defRPr lang="en-US" sz="3000" i="0">
                <a:solidFill>
                  <a:srgbClr val="1C4587"/>
                </a:solidFill>
                <a:latin typeface="+mn-lt"/>
              </a:defRPr>
            </a:lvl6pPr>
            <a:lvl7pPr marL="2971800" lvl="6" indent="-228600" algn="r" rtl="0">
              <a:spcBef>
                <a:spcPts val="0"/>
              </a:spcBef>
              <a:buClr>
                <a:srgbClr val="1C4587"/>
              </a:buClr>
              <a:buSzPct val="100000"/>
              <a:buFont typeface="Arial"/>
              <a:buNone/>
              <a:defRPr lang="en-US" sz="3000" i="0">
                <a:solidFill>
                  <a:srgbClr val="1C4587"/>
                </a:solidFill>
                <a:latin typeface="+mn-lt"/>
              </a:defRPr>
            </a:lvl7pPr>
            <a:lvl8pPr marL="3429000" lvl="7" indent="-228600" algn="r" rtl="0">
              <a:spcBef>
                <a:spcPts val="0"/>
              </a:spcBef>
              <a:buClr>
                <a:srgbClr val="1C4587"/>
              </a:buClr>
              <a:buSzPct val="100000"/>
              <a:buFont typeface="Arial"/>
              <a:buNone/>
              <a:defRPr lang="en-US" sz="3000" i="0">
                <a:solidFill>
                  <a:srgbClr val="1C4587"/>
                </a:solidFill>
                <a:latin typeface="+mn-lt"/>
              </a:defRPr>
            </a:lvl8pPr>
            <a:lvl9pPr marL="3886200" lvl="8" indent="-228600" algn="r" rtl="0">
              <a:spcBef>
                <a:spcPts val="0"/>
              </a:spcBef>
              <a:buClr>
                <a:srgbClr val="1C4587"/>
              </a:buClr>
              <a:buSzPct val="100000"/>
              <a:buFont typeface="Arial"/>
              <a:buNone/>
              <a:defRPr lang="en-US" sz="3000" i="0">
                <a:solidFill>
                  <a:srgbClr val="1C4587"/>
                </a:solidFill>
                <a:latin typeface="+mn-lt"/>
              </a:defRPr>
            </a:lvl9pPr>
          </a:lstStyle>
          <a:p>
            <a:pPr algn="l"/>
            <a:r>
              <a:rPr lang="vi-VN" sz="1300" b="1" u="sng" smtClean="0">
                <a:solidFill>
                  <a:schemeClr val="tx1"/>
                </a:solidFill>
                <a:latin typeface="Times New Roman"/>
              </a:rPr>
              <a:t>Giáo viên hướng dẫn:</a:t>
            </a:r>
            <a:r>
              <a:rPr lang="vi-VN" sz="1300" b="1" smtClean="0">
                <a:solidFill>
                  <a:schemeClr val="tx1"/>
                </a:solidFill>
                <a:latin typeface="Times New Roman"/>
              </a:rPr>
              <a:t>              </a:t>
            </a:r>
            <a:r>
              <a:rPr lang="vi-VN" sz="1300" b="1" u="sng" smtClean="0">
                <a:solidFill>
                  <a:schemeClr val="tx1"/>
                </a:solidFill>
                <a:latin typeface="Times New Roman"/>
              </a:rPr>
              <a:t>Hội đồng phản biện:</a:t>
            </a:r>
            <a:r>
              <a:rPr lang="vi-VN" sz="1300" b="1" smtClean="0">
                <a:solidFill>
                  <a:schemeClr val="tx1"/>
                </a:solidFill>
                <a:latin typeface="Times New Roman"/>
              </a:rPr>
              <a:t>                     </a:t>
            </a:r>
            <a:r>
              <a:rPr lang="vi-VN" sz="1300" b="1" u="sng" smtClean="0">
                <a:solidFill>
                  <a:schemeClr val="tx1"/>
                </a:solidFill>
                <a:latin typeface="Times New Roman"/>
              </a:rPr>
              <a:t>Sinh viên thực hiện:</a:t>
            </a:r>
            <a:r>
              <a:rPr lang="vi-VN" sz="1300" b="1" smtClean="0">
                <a:solidFill>
                  <a:schemeClr val="tx1"/>
                </a:solidFill>
                <a:latin typeface="Times New Roman"/>
              </a:rPr>
              <a:t> </a:t>
            </a:r>
          </a:p>
          <a:p>
            <a:pPr algn="l"/>
            <a:r>
              <a:rPr lang="vi-VN" sz="1300" b="1" smtClean="0">
                <a:solidFill>
                  <a:schemeClr val="tx1"/>
                </a:solidFill>
                <a:latin typeface="Times New Roman"/>
              </a:rPr>
              <a:t>ThS. Võ Huỳnh Trâm              ThS. Phan Phương Lan               Trần Lê Quế Ngọc       B1304707 </a:t>
            </a:r>
          </a:p>
          <a:p>
            <a:pPr algn="l"/>
            <a:r>
              <a:rPr lang="vi-VN" sz="1300" b="1" smtClean="0">
                <a:solidFill>
                  <a:schemeClr val="tx1"/>
                </a:solidFill>
                <a:latin typeface="Times New Roman"/>
              </a:rPr>
              <a:t>MSCB: 1069                            </a:t>
            </a:r>
            <a:r>
              <a:rPr lang="en-US" sz="1300" b="1" smtClean="0">
                <a:solidFill>
                  <a:schemeClr val="tx1"/>
                </a:solidFill>
                <a:latin typeface="Times New Roman"/>
              </a:rPr>
              <a:t>  </a:t>
            </a:r>
            <a:r>
              <a:rPr lang="vi-VN" sz="1300" b="1" smtClean="0">
                <a:solidFill>
                  <a:schemeClr val="tx1"/>
                </a:solidFill>
                <a:latin typeface="Times New Roman"/>
              </a:rPr>
              <a:t>ThS. Trần Văn Hoàng                 Lê Như Ý                      B130475</a:t>
            </a:r>
            <a:endParaRPr lang="en-US" sz="1300" b="1" smtClean="0">
              <a:solidFill>
                <a:schemeClr val="tx1"/>
              </a:solidFill>
              <a:latin typeface="Times New Roman"/>
            </a:endParaRPr>
          </a:p>
          <a:p>
            <a:pPr algn="l"/>
            <a:r>
              <a:rPr lang="en-US" sz="1300" b="1" smtClean="0">
                <a:solidFill>
                  <a:schemeClr val="tx1"/>
                </a:solidFill>
                <a:latin typeface="Times New Roman"/>
              </a:rPr>
              <a:t>                                                   </a:t>
            </a:r>
            <a:r>
              <a:rPr lang="vi-VN" sz="1300" b="1" smtClean="0">
                <a:solidFill>
                  <a:schemeClr val="tx1"/>
                </a:solidFill>
                <a:latin typeface="Times New Roman"/>
              </a:rPr>
              <a:t>ThS. Võ Huỳnh Trâm </a:t>
            </a:r>
            <a:endParaRPr lang="vi-VN" sz="1300" b="1">
              <a:solidFill>
                <a:schemeClr val="tx1"/>
              </a:solidFill>
              <a:latin typeface="Times New Roman"/>
            </a:endParaRPr>
          </a:p>
        </p:txBody>
      </p:sp>
    </p:spTree>
    <p:extLst>
      <p:ext uri="{BB962C8B-B14F-4D97-AF65-F5344CB8AC3E}">
        <p14:creationId xmlns:p14="http://schemas.microsoft.com/office/powerpoint/2010/main" val="3207291906"/>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015832" y="1314451"/>
            <a:ext cx="5638800" cy="498872"/>
            <a:chOff x="2015832" y="1314451"/>
            <a:chExt cx="5638800" cy="498872"/>
          </a:xfrm>
        </p:grpSpPr>
        <p:grpSp>
          <p:nvGrpSpPr>
            <p:cNvPr id="10" name="Group 3"/>
            <p:cNvGrpSpPr>
              <a:grpSpLocks/>
            </p:cNvGrpSpPr>
            <p:nvPr/>
          </p:nvGrpSpPr>
          <p:grpSpPr bwMode="auto">
            <a:xfrm>
              <a:off x="2015832" y="1314451"/>
              <a:ext cx="571500" cy="498872"/>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0" name="Line 11"/>
            <p:cNvSpPr>
              <a:spLocks noChangeShapeType="1"/>
            </p:cNvSpPr>
            <p:nvPr/>
          </p:nvSpPr>
          <p:spPr bwMode="auto">
            <a:xfrm flipV="1">
              <a:off x="2473032" y="1757600"/>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 name="Text Box 12"/>
            <p:cNvSpPr txBox="1">
              <a:spLocks noChangeArrowheads="1"/>
            </p:cNvSpPr>
            <p:nvPr/>
          </p:nvSpPr>
          <p:spPr bwMode="auto">
            <a:xfrm>
              <a:off x="2644482" y="13716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dirty="0">
                  <a:latin typeface="Calibri Light" panose="020F0302020204030204" pitchFamily="34" charset="0"/>
                  <a:cs typeface="Calibri Light" panose="020F0302020204030204" pitchFamily="34" charset="0"/>
                </a:rPr>
                <a:t>Quản lý sự phụ thuộc dependencies </a:t>
              </a:r>
              <a:r>
                <a:rPr lang="vi-VN" sz="1800" b="1">
                  <a:latin typeface="Calibri Light" panose="020F0302020204030204" pitchFamily="34" charset="0"/>
                  <a:cs typeface="Calibri Light" panose="020F0302020204030204" pitchFamily="34" charset="0"/>
                </a:rPr>
                <a:t>như </a:t>
              </a:r>
              <a:r>
                <a:rPr lang="vi-VN" sz="1800" b="1" smtClean="0">
                  <a:latin typeface="Calibri Light" panose="020F0302020204030204" pitchFamily="34" charset="0"/>
                  <a:cs typeface="Calibri Light" panose="020F0302020204030204" pitchFamily="34" charset="0"/>
                </a:rPr>
                <a:t>thư</a:t>
              </a:r>
              <a:r>
                <a:rPr lang="en-US" sz="1800" b="1" smtClean="0">
                  <a:latin typeface="Calibri Light" panose="020F0302020204030204" pitchFamily="34" charset="0"/>
                  <a:cs typeface="Calibri Light" panose="020F0302020204030204" pitchFamily="34" charset="0"/>
                </a:rPr>
                <a:t> viện</a:t>
              </a:r>
              <a:endParaRPr lang="en-US" altLang="en-US" sz="1800" b="1">
                <a:latin typeface="Calibri Light" panose="020F0302020204030204" pitchFamily="34" charset="0"/>
                <a:cs typeface="Calibri Light" panose="020F0302020204030204" pitchFamily="34" charset="0"/>
              </a:endParaRPr>
            </a:p>
          </p:txBody>
        </p:sp>
        <p:sp>
          <p:nvSpPr>
            <p:cNvPr id="22" name="Text Box 13"/>
            <p:cNvSpPr txBox="1">
              <a:spLocks noChangeArrowheads="1"/>
            </p:cNvSpPr>
            <p:nvPr/>
          </p:nvSpPr>
          <p:spPr bwMode="gray">
            <a:xfrm>
              <a:off x="2139771" y="13882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1</a:t>
              </a:r>
            </a:p>
          </p:txBody>
        </p:sp>
      </p:grpSp>
      <p:grpSp>
        <p:nvGrpSpPr>
          <p:cNvPr id="3" name="Group 2"/>
          <p:cNvGrpSpPr/>
          <p:nvPr/>
        </p:nvGrpSpPr>
        <p:grpSpPr>
          <a:xfrm>
            <a:off x="2015832" y="2000251"/>
            <a:ext cx="5638800" cy="498872"/>
            <a:chOff x="2015832" y="2000251"/>
            <a:chExt cx="5638800" cy="498872"/>
          </a:xfrm>
        </p:grpSpPr>
        <p:grpSp>
          <p:nvGrpSpPr>
            <p:cNvPr id="15" name="Group 7"/>
            <p:cNvGrpSpPr>
              <a:grpSpLocks/>
            </p:cNvGrpSpPr>
            <p:nvPr/>
          </p:nvGrpSpPr>
          <p:grpSpPr bwMode="auto">
            <a:xfrm>
              <a:off x="2015832" y="2000251"/>
              <a:ext cx="571500" cy="498872"/>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9"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3" name="Line 14"/>
            <p:cNvSpPr>
              <a:spLocks noChangeShapeType="1"/>
            </p:cNvSpPr>
            <p:nvPr/>
          </p:nvSpPr>
          <p:spPr bwMode="auto">
            <a:xfrm flipV="1">
              <a:off x="2473032" y="2433478"/>
              <a:ext cx="5029200" cy="2397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Text Box 15"/>
            <p:cNvSpPr txBox="1">
              <a:spLocks noChangeArrowheads="1"/>
            </p:cNvSpPr>
            <p:nvPr/>
          </p:nvSpPr>
          <p:spPr bwMode="auto">
            <a:xfrm>
              <a:off x="2644482" y="20574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X</a:t>
              </a:r>
              <a:r>
                <a:rPr lang="en-US" sz="1800" b="1">
                  <a:latin typeface="Calibri Light" panose="020F0302020204030204" pitchFamily="34" charset="0"/>
                  <a:cs typeface="Calibri Light" panose="020F0302020204030204" pitchFamily="34" charset="0"/>
                </a:rPr>
                <a:t>â</a:t>
              </a:r>
              <a:r>
                <a:rPr lang="vi-VN" sz="1800" b="1" smtClean="0">
                  <a:latin typeface="Calibri Light" panose="020F0302020204030204" pitchFamily="34" charset="0"/>
                  <a:cs typeface="Calibri Light" panose="020F0302020204030204" pitchFamily="34" charset="0"/>
                </a:rPr>
                <a:t>y </a:t>
              </a:r>
              <a:r>
                <a:rPr lang="vi-VN" sz="1800" b="1" dirty="0">
                  <a:latin typeface="Calibri Light" panose="020F0302020204030204" pitchFamily="34" charset="0"/>
                  <a:cs typeface="Calibri Light" panose="020F0302020204030204" pitchFamily="34" charset="0"/>
                </a:rPr>
                <a:t>dựng một hoặc nhiều dự án đơn giản</a:t>
              </a:r>
              <a:endParaRPr lang="en-US" altLang="en-US" sz="1800" b="1">
                <a:latin typeface="Calibri Light" panose="020F0302020204030204" pitchFamily="34" charset="0"/>
                <a:cs typeface="Calibri Light" panose="020F0302020204030204" pitchFamily="34" charset="0"/>
              </a:endParaRPr>
            </a:p>
          </p:txBody>
        </p:sp>
        <p:sp>
          <p:nvSpPr>
            <p:cNvPr id="25" name="Text Box 16"/>
            <p:cNvSpPr txBox="1">
              <a:spLocks noChangeArrowheads="1"/>
            </p:cNvSpPr>
            <p:nvPr/>
          </p:nvSpPr>
          <p:spPr bwMode="gray">
            <a:xfrm>
              <a:off x="2139771" y="20740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2</a:t>
              </a:r>
            </a:p>
          </p:txBody>
        </p:sp>
      </p:grpSp>
      <p:grpSp>
        <p:nvGrpSpPr>
          <p:cNvPr id="6" name="Group 5"/>
          <p:cNvGrpSpPr/>
          <p:nvPr/>
        </p:nvGrpSpPr>
        <p:grpSpPr>
          <a:xfrm>
            <a:off x="2015832" y="2669382"/>
            <a:ext cx="5638800" cy="498872"/>
            <a:chOff x="2015832" y="2669382"/>
            <a:chExt cx="5638800" cy="498872"/>
          </a:xfrm>
        </p:grpSpPr>
        <p:grpSp>
          <p:nvGrpSpPr>
            <p:cNvPr id="26" name="Group 17"/>
            <p:cNvGrpSpPr>
              <a:grpSpLocks/>
            </p:cNvGrpSpPr>
            <p:nvPr/>
          </p:nvGrpSpPr>
          <p:grpSpPr bwMode="auto">
            <a:xfrm>
              <a:off x="2015832" y="2669382"/>
              <a:ext cx="571500" cy="4988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9"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4" name="Line 25"/>
            <p:cNvSpPr>
              <a:spLocks noChangeShapeType="1"/>
            </p:cNvSpPr>
            <p:nvPr/>
          </p:nvSpPr>
          <p:spPr bwMode="auto">
            <a:xfrm flipV="1">
              <a:off x="2473032" y="3117279"/>
              <a:ext cx="5029200" cy="930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 name="Text Box 26"/>
            <p:cNvSpPr txBox="1">
              <a:spLocks noChangeArrowheads="1"/>
            </p:cNvSpPr>
            <p:nvPr/>
          </p:nvSpPr>
          <p:spPr bwMode="auto">
            <a:xfrm>
              <a:off x="2644482" y="2726531"/>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sz="1800" b="1" dirty="0">
                  <a:latin typeface="+mj-lt"/>
                </a:rPr>
                <a:t>Tập trung vào tự động hóa</a:t>
              </a:r>
              <a:endParaRPr lang="en-US" altLang="en-US" sz="1800" b="1">
                <a:latin typeface="+mj-lt"/>
              </a:endParaRPr>
            </a:p>
          </p:txBody>
        </p:sp>
        <p:sp>
          <p:nvSpPr>
            <p:cNvPr id="36" name="Text Box 27"/>
            <p:cNvSpPr txBox="1">
              <a:spLocks noChangeArrowheads="1"/>
            </p:cNvSpPr>
            <p:nvPr/>
          </p:nvSpPr>
          <p:spPr bwMode="gray">
            <a:xfrm>
              <a:off x="2139771" y="27432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3</a:t>
              </a:r>
            </a:p>
          </p:txBody>
        </p:sp>
      </p:grpSp>
      <p:grpSp>
        <p:nvGrpSpPr>
          <p:cNvPr id="7" name="Group 6"/>
          <p:cNvGrpSpPr/>
          <p:nvPr/>
        </p:nvGrpSpPr>
        <p:grpSpPr>
          <a:xfrm>
            <a:off x="2015832" y="3355182"/>
            <a:ext cx="5486400" cy="498872"/>
            <a:chOff x="2015832" y="3355182"/>
            <a:chExt cx="5486400" cy="498872"/>
          </a:xfrm>
        </p:grpSpPr>
        <p:grpSp>
          <p:nvGrpSpPr>
            <p:cNvPr id="30" name="Group 21"/>
            <p:cNvGrpSpPr>
              <a:grpSpLocks/>
            </p:cNvGrpSpPr>
            <p:nvPr/>
          </p:nvGrpSpPr>
          <p:grpSpPr bwMode="auto">
            <a:xfrm>
              <a:off x="2015832" y="3355182"/>
              <a:ext cx="571500" cy="498872"/>
              <a:chOff x="3174" y="2656"/>
              <a:chExt cx="1549" cy="1351"/>
            </a:xfrm>
          </p:grpSpPr>
          <p:sp>
            <p:nvSpPr>
              <p:cNvPr id="3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3"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7" name="Line 28"/>
            <p:cNvSpPr>
              <a:spLocks noChangeShapeType="1"/>
            </p:cNvSpPr>
            <p:nvPr/>
          </p:nvSpPr>
          <p:spPr bwMode="auto">
            <a:xfrm flipV="1">
              <a:off x="2473032" y="3768619"/>
              <a:ext cx="5029200" cy="43762"/>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8" name="Text Box 29"/>
            <p:cNvSpPr txBox="1">
              <a:spLocks noChangeArrowheads="1"/>
            </p:cNvSpPr>
            <p:nvPr/>
          </p:nvSpPr>
          <p:spPr bwMode="auto">
            <a:xfrm>
              <a:off x="2644482" y="3412331"/>
              <a:ext cx="3201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None/>
              </a:pPr>
              <a:r>
                <a:rPr lang="en-US" sz="1800" b="1" dirty="0">
                  <a:latin typeface="+mj-lt"/>
                </a:rPr>
                <a:t>Quản lý Plugin, hỗ trợ build</a:t>
              </a:r>
            </a:p>
          </p:txBody>
        </p:sp>
        <p:sp>
          <p:nvSpPr>
            <p:cNvPr id="39" name="Text Box 30"/>
            <p:cNvSpPr txBox="1">
              <a:spLocks noChangeArrowheads="1"/>
            </p:cNvSpPr>
            <p:nvPr/>
          </p:nvSpPr>
          <p:spPr bwMode="gray">
            <a:xfrm>
              <a:off x="2139771" y="34290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4</a:t>
              </a:r>
            </a:p>
          </p:txBody>
        </p:sp>
      </p:grpSp>
      <p:grpSp>
        <p:nvGrpSpPr>
          <p:cNvPr id="17" name="Group 16"/>
          <p:cNvGrpSpPr/>
          <p:nvPr/>
        </p:nvGrpSpPr>
        <p:grpSpPr>
          <a:xfrm>
            <a:off x="2015832" y="4026761"/>
            <a:ext cx="5638800" cy="498872"/>
            <a:chOff x="2015832" y="4026761"/>
            <a:chExt cx="5638800" cy="498872"/>
          </a:xfrm>
        </p:grpSpPr>
        <p:grpSp>
          <p:nvGrpSpPr>
            <p:cNvPr id="47" name="Group 17"/>
            <p:cNvGrpSpPr>
              <a:grpSpLocks/>
            </p:cNvGrpSpPr>
            <p:nvPr/>
          </p:nvGrpSpPr>
          <p:grpSpPr bwMode="auto">
            <a:xfrm>
              <a:off x="2015832" y="4026761"/>
              <a:ext cx="571500" cy="498872"/>
              <a:chOff x="1110" y="2656"/>
              <a:chExt cx="1549" cy="1351"/>
            </a:xfrm>
          </p:grpSpPr>
          <p:sp>
            <p:nvSpPr>
              <p:cNvPr id="4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51" name="Line 25"/>
            <p:cNvSpPr>
              <a:spLocks noChangeShapeType="1"/>
            </p:cNvSpPr>
            <p:nvPr/>
          </p:nvSpPr>
          <p:spPr bwMode="auto">
            <a:xfrm flipV="1">
              <a:off x="2473032" y="4469911"/>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 name="Text Box 26"/>
            <p:cNvSpPr txBox="1">
              <a:spLocks noChangeArrowheads="1"/>
            </p:cNvSpPr>
            <p:nvPr/>
          </p:nvSpPr>
          <p:spPr bwMode="auto">
            <a:xfrm>
              <a:off x="2644482" y="408391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Cấu </a:t>
              </a:r>
              <a:r>
                <a:rPr lang="vi-VN" sz="1800" b="1">
                  <a:latin typeface="Calibri Light" panose="020F0302020204030204" pitchFamily="34" charset="0"/>
                  <a:cs typeface="Calibri Light" panose="020F0302020204030204" pitchFamily="34" charset="0"/>
                </a:rPr>
                <a:t>hình đơn giản, dễ sử dụng theo tiêu chuẩn chung</a:t>
              </a:r>
              <a:endParaRPr lang="en-US" altLang="en-US" sz="1800" b="1">
                <a:latin typeface="Calibri Light" panose="020F0302020204030204" pitchFamily="34" charset="0"/>
                <a:cs typeface="Calibri Light" panose="020F0302020204030204" pitchFamily="34" charset="0"/>
              </a:endParaRPr>
            </a:p>
          </p:txBody>
        </p:sp>
        <p:sp>
          <p:nvSpPr>
            <p:cNvPr id="53" name="Text Box 27"/>
            <p:cNvSpPr txBox="1">
              <a:spLocks noChangeArrowheads="1"/>
            </p:cNvSpPr>
            <p:nvPr/>
          </p:nvSpPr>
          <p:spPr bwMode="gray">
            <a:xfrm>
              <a:off x="2139770" y="4100579"/>
              <a:ext cx="312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smtClean="0">
                  <a:solidFill>
                    <a:schemeClr val="bg1"/>
                  </a:solidFill>
                </a:rPr>
                <a:t>5</a:t>
              </a:r>
              <a:endParaRPr lang="en-US" altLang="en-US" sz="1800" b="1">
                <a:solidFill>
                  <a:schemeClr val="bg1"/>
                </a:solidFill>
              </a:endParaRPr>
            </a:p>
          </p:txBody>
        </p:sp>
      </p:grpSp>
      <p:grpSp>
        <p:nvGrpSpPr>
          <p:cNvPr id="54" name="Group 5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55" name="TextBox 54"/>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17</a:t>
              </a:r>
              <a:endParaRPr lang="en-US">
                <a:solidFill>
                  <a:srgbClr val="ED5555"/>
                </a:solidFill>
              </a:endParaRPr>
            </a:p>
          </p:txBody>
        </p:sp>
        <p:sp>
          <p:nvSpPr>
            <p:cNvPr id="5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
        <p:nvSpPr>
          <p:cNvPr id="5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MAVEN</a:t>
            </a:r>
            <a:endParaRPr lang="en-US">
              <a:solidFill>
                <a:srgbClr val="C20483"/>
              </a:solidFill>
              <a:latin typeface="Times New Roman"/>
            </a:endParaRPr>
          </a:p>
        </p:txBody>
      </p:sp>
    </p:spTree>
    <p:custDataLst>
      <p:tags r:id="rId1"/>
    </p:custDataLst>
    <p:extLst>
      <p:ext uri="{BB962C8B-B14F-4D97-AF65-F5344CB8AC3E}">
        <p14:creationId xmlns:p14="http://schemas.microsoft.com/office/powerpoint/2010/main" val="24199500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4"/>
                                        </p:tgtEl>
                                        <p:attrNameLst>
                                          <p:attrName>r</p:attrName>
                                        </p:attrNameLst>
                                      </p:cBhvr>
                                    </p:animRot>
                                    <p:animRot by="-240000">
                                      <p:cBhvr>
                                        <p:cTn id="7" dur="200" fill="hold">
                                          <p:stCondLst>
                                            <p:cond delay="200"/>
                                          </p:stCondLst>
                                        </p:cTn>
                                        <p:tgtEl>
                                          <p:spTgt spid="54"/>
                                        </p:tgtEl>
                                        <p:attrNameLst>
                                          <p:attrName>r</p:attrName>
                                        </p:attrNameLst>
                                      </p:cBhvr>
                                    </p:animRot>
                                    <p:animRot by="240000">
                                      <p:cBhvr>
                                        <p:cTn id="8" dur="200" fill="hold">
                                          <p:stCondLst>
                                            <p:cond delay="400"/>
                                          </p:stCondLst>
                                        </p:cTn>
                                        <p:tgtEl>
                                          <p:spTgt spid="54"/>
                                        </p:tgtEl>
                                        <p:attrNameLst>
                                          <p:attrName>r</p:attrName>
                                        </p:attrNameLst>
                                      </p:cBhvr>
                                    </p:animRot>
                                    <p:animRot by="-240000">
                                      <p:cBhvr>
                                        <p:cTn id="9" dur="200" fill="hold">
                                          <p:stCondLst>
                                            <p:cond delay="600"/>
                                          </p:stCondLst>
                                        </p:cTn>
                                        <p:tgtEl>
                                          <p:spTgt spid="54"/>
                                        </p:tgtEl>
                                        <p:attrNameLst>
                                          <p:attrName>r</p:attrName>
                                        </p:attrNameLst>
                                      </p:cBhvr>
                                    </p:animRot>
                                    <p:animRot by="120000">
                                      <p:cBhvr>
                                        <p:cTn id="10" dur="200" fill="hold">
                                          <p:stCondLst>
                                            <p:cond delay="800"/>
                                          </p:stCondLst>
                                        </p:cTn>
                                        <p:tgtEl>
                                          <p:spTgt spid="5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1" name="Date Placeholder 5"/>
          <p:cNvSpPr txBox="1">
            <a:spLocks/>
          </p:cNvSpPr>
          <p:nvPr/>
        </p:nvSpPr>
        <p:spPr>
          <a:xfrm>
            <a:off x="6450384" y="5302930"/>
            <a:ext cx="2133600" cy="179680"/>
          </a:xfrm>
          <a:prstGeom prst="rect">
            <a:avLst/>
          </a:prstGeom>
        </p:spPr>
        <p:txBody>
          <a:bodyPr vert="horz" rtlCol="0"/>
          <a:lstStyle>
            <a:defPPr>
              <a:defRPr lang="en-US"/>
            </a:defPPr>
            <a:lvl1pPr marL="0" lvl="0" algn="r" rtl="0">
              <a:defRPr lang="en-US" sz="700" dirty="0">
                <a:solidFill>
                  <a:schemeClr val="tx1">
                    <a:lumMod val="50000"/>
                    <a:lumOff val="50000"/>
                  </a:schemeClr>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defRPr/>
            </a:pPr>
            <a:r>
              <a:rPr lang="en-US" smtClean="0"/>
              <a:t>http://blogcongdong.com</a:t>
            </a:r>
            <a:endParaRPr lang="en-US"/>
          </a:p>
        </p:txBody>
      </p:sp>
      <p:sp>
        <p:nvSpPr>
          <p:cNvPr id="13" name="Text Box 3"/>
          <p:cNvSpPr txBox="1">
            <a:spLocks noChangeArrowheads="1"/>
          </p:cNvSpPr>
          <p:nvPr/>
        </p:nvSpPr>
        <p:spPr bwMode="auto">
          <a:xfrm>
            <a:off x="2388394" y="92620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6"/>
          <p:cNvSpPr>
            <a:spLocks noChangeArrowheads="1"/>
          </p:cNvSpPr>
          <p:nvPr/>
        </p:nvSpPr>
        <p:spPr bwMode="ltGray">
          <a:xfrm rot="5400000">
            <a:off x="-673894" y="1490558"/>
            <a:ext cx="3618310" cy="3577829"/>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sz="1350"/>
          </a:p>
        </p:txBody>
      </p:sp>
      <p:sp>
        <p:nvSpPr>
          <p:cNvPr id="15" name="AutoShape 47"/>
          <p:cNvSpPr>
            <a:spLocks noChangeArrowheads="1"/>
          </p:cNvSpPr>
          <p:nvPr/>
        </p:nvSpPr>
        <p:spPr bwMode="ltGray">
          <a:xfrm rot="5400000" flipH="1">
            <a:off x="-369689" y="1817385"/>
            <a:ext cx="3024188" cy="2946797"/>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gradFill rotWithShape="1">
            <a:gsLst>
              <a:gs pos="0">
                <a:schemeClr val="hlink">
                  <a:alpha val="56000"/>
                </a:schemeClr>
              </a:gs>
              <a:gs pos="100000">
                <a:schemeClr val="hlink">
                  <a:gamma/>
                  <a:tint val="0"/>
                  <a:invGamma/>
                  <a:alpha val="48000"/>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sz="1350"/>
          </a:p>
        </p:txBody>
      </p:sp>
      <p:grpSp>
        <p:nvGrpSpPr>
          <p:cNvPr id="2" name="Group 1"/>
          <p:cNvGrpSpPr/>
          <p:nvPr/>
        </p:nvGrpSpPr>
        <p:grpSpPr>
          <a:xfrm>
            <a:off x="2228850" y="1748670"/>
            <a:ext cx="3552825" cy="422167"/>
            <a:chOff x="2228850" y="1748670"/>
            <a:chExt cx="3552825" cy="422167"/>
          </a:xfrm>
        </p:grpSpPr>
        <p:sp>
          <p:nvSpPr>
            <p:cNvPr id="21" name="AutoShape 52"/>
            <p:cNvSpPr>
              <a:spLocks noChangeArrowheads="1"/>
            </p:cNvSpPr>
            <p:nvPr/>
          </p:nvSpPr>
          <p:spPr bwMode="gray">
            <a:xfrm>
              <a:off x="2466975" y="1750114"/>
              <a:ext cx="3314700" cy="381000"/>
            </a:xfrm>
            <a:prstGeom prst="roundRect">
              <a:avLst>
                <a:gd name="adj" fmla="val 50000"/>
              </a:avLst>
            </a:prstGeom>
            <a:noFill/>
            <a:ln w="28575" algn="ctr">
              <a:solidFill>
                <a:schemeClr val="bg2">
                  <a:lumMod val="50000"/>
                </a:schemeClr>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Linh hoạt, thực thi cao</a:t>
              </a:r>
              <a:endParaRPr lang="en-US" altLang="en-US" sz="1500" b="1">
                <a:solidFill>
                  <a:schemeClr val="tx2"/>
                </a:solidFill>
              </a:endParaRPr>
            </a:p>
          </p:txBody>
        </p:sp>
        <p:grpSp>
          <p:nvGrpSpPr>
            <p:cNvPr id="22" name="Group 53"/>
            <p:cNvGrpSpPr>
              <a:grpSpLocks/>
            </p:cNvGrpSpPr>
            <p:nvPr/>
          </p:nvGrpSpPr>
          <p:grpSpPr bwMode="auto">
            <a:xfrm>
              <a:off x="2228850" y="1748670"/>
              <a:ext cx="290881" cy="422167"/>
              <a:chOff x="2078" y="1295"/>
              <a:chExt cx="1644" cy="2386"/>
            </a:xfrm>
          </p:grpSpPr>
          <p:sp>
            <p:nvSpPr>
              <p:cNvPr id="23"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4"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Oval 56"/>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26" name="Oval 57"/>
              <p:cNvSpPr>
                <a:spLocks noChangeArrowheads="1"/>
              </p:cNvSpPr>
              <p:nvPr/>
            </p:nvSpPr>
            <p:spPr bwMode="gray">
              <a:xfrm>
                <a:off x="2254" y="1296"/>
                <a:ext cx="1468" cy="2385"/>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7" name="Oval 58"/>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28" name="Oval 59"/>
              <p:cNvSpPr>
                <a:spLocks noChangeArrowheads="1"/>
              </p:cNvSpPr>
              <p:nvPr/>
            </p:nvSpPr>
            <p:spPr bwMode="gray">
              <a:xfrm>
                <a:off x="2337" y="1296"/>
                <a:ext cx="1096" cy="2385"/>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3" name="Group 2"/>
          <p:cNvGrpSpPr/>
          <p:nvPr/>
        </p:nvGrpSpPr>
        <p:grpSpPr>
          <a:xfrm>
            <a:off x="2628900" y="2327567"/>
            <a:ext cx="3543300" cy="433820"/>
            <a:chOff x="2628900" y="2327567"/>
            <a:chExt cx="3543300" cy="433820"/>
          </a:xfrm>
        </p:grpSpPr>
        <p:sp>
          <p:nvSpPr>
            <p:cNvPr id="20" name="AutoShape 51"/>
            <p:cNvSpPr>
              <a:spLocks noChangeArrowheads="1"/>
            </p:cNvSpPr>
            <p:nvPr/>
          </p:nvSpPr>
          <p:spPr bwMode="gray">
            <a:xfrm>
              <a:off x="2857500" y="2327567"/>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Sử dụng ngay, hỗ trợ giao dịch</a:t>
              </a:r>
              <a:endParaRPr lang="en-US" altLang="en-US" sz="1500" b="1">
                <a:solidFill>
                  <a:schemeClr val="tx2"/>
                </a:solidFill>
              </a:endParaRPr>
            </a:p>
          </p:txBody>
        </p:sp>
        <p:grpSp>
          <p:nvGrpSpPr>
            <p:cNvPr id="29" name="Group 60"/>
            <p:cNvGrpSpPr>
              <a:grpSpLocks/>
            </p:cNvGrpSpPr>
            <p:nvPr/>
          </p:nvGrpSpPr>
          <p:grpSpPr bwMode="auto">
            <a:xfrm>
              <a:off x="2628900" y="2339220"/>
              <a:ext cx="290881" cy="422167"/>
              <a:chOff x="2078" y="1295"/>
              <a:chExt cx="1644" cy="2386"/>
            </a:xfrm>
          </p:grpSpPr>
          <p:sp>
            <p:nvSpPr>
              <p:cNvPr id="3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Oval 63"/>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33" name="Oval 64"/>
              <p:cNvSpPr>
                <a:spLocks noChangeArrowheads="1"/>
              </p:cNvSpPr>
              <p:nvPr/>
            </p:nvSpPr>
            <p:spPr bwMode="gray">
              <a:xfrm>
                <a:off x="2254" y="1296"/>
                <a:ext cx="1468" cy="2385"/>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4" name="Oval 65"/>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35" name="Oval 66"/>
              <p:cNvSpPr>
                <a:spLocks noChangeArrowheads="1"/>
              </p:cNvSpPr>
              <p:nvPr/>
            </p:nvSpPr>
            <p:spPr bwMode="gray">
              <a:xfrm>
                <a:off x="2337" y="1296"/>
                <a:ext cx="1096" cy="2385"/>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6" name="Group 5"/>
          <p:cNvGrpSpPr/>
          <p:nvPr/>
        </p:nvGrpSpPr>
        <p:grpSpPr>
          <a:xfrm>
            <a:off x="2743200" y="2967870"/>
            <a:ext cx="3886200" cy="422167"/>
            <a:chOff x="2743200" y="2967870"/>
            <a:chExt cx="3886200" cy="422167"/>
          </a:xfrm>
        </p:grpSpPr>
        <p:sp>
          <p:nvSpPr>
            <p:cNvPr id="19" name="AutoShape 50"/>
            <p:cNvSpPr>
              <a:spLocks noChangeArrowheads="1"/>
            </p:cNvSpPr>
            <p:nvPr/>
          </p:nvSpPr>
          <p:spPr bwMode="gray">
            <a:xfrm>
              <a:off x="2971800" y="2978839"/>
              <a:ext cx="36576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Nơi tin cậy để lưu trữ web và dữ liệu</a:t>
              </a:r>
              <a:endParaRPr lang="en-US" altLang="en-US" sz="1500" b="1">
                <a:solidFill>
                  <a:schemeClr val="tx2"/>
                </a:solidFill>
              </a:endParaRPr>
            </a:p>
          </p:txBody>
        </p:sp>
        <p:grpSp>
          <p:nvGrpSpPr>
            <p:cNvPr id="36" name="Group 67"/>
            <p:cNvGrpSpPr>
              <a:grpSpLocks/>
            </p:cNvGrpSpPr>
            <p:nvPr/>
          </p:nvGrpSpPr>
          <p:grpSpPr bwMode="auto">
            <a:xfrm>
              <a:off x="2743200" y="2967870"/>
              <a:ext cx="290881" cy="422167"/>
              <a:chOff x="2078" y="1295"/>
              <a:chExt cx="1644" cy="2386"/>
            </a:xfrm>
          </p:grpSpPr>
          <p:sp>
            <p:nvSpPr>
              <p:cNvPr id="37"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8"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9" name="Oval 70"/>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0" name="Oval 71"/>
              <p:cNvSpPr>
                <a:spLocks noChangeArrowheads="1"/>
              </p:cNvSpPr>
              <p:nvPr/>
            </p:nvSpPr>
            <p:spPr bwMode="gray">
              <a:xfrm>
                <a:off x="2254" y="1296"/>
                <a:ext cx="1468" cy="2385"/>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1" name="Oval 72"/>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2" name="Oval 73"/>
              <p:cNvSpPr>
                <a:spLocks noChangeArrowheads="1"/>
              </p:cNvSpPr>
              <p:nvPr/>
            </p:nvSpPr>
            <p:spPr bwMode="gray">
              <a:xfrm>
                <a:off x="2337" y="1296"/>
                <a:ext cx="1096" cy="2385"/>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7" name="Group 6"/>
          <p:cNvGrpSpPr/>
          <p:nvPr/>
        </p:nvGrpSpPr>
        <p:grpSpPr>
          <a:xfrm>
            <a:off x="2628900" y="3588439"/>
            <a:ext cx="3567113" cy="430248"/>
            <a:chOff x="2628900" y="3588439"/>
            <a:chExt cx="3567113" cy="430248"/>
          </a:xfrm>
        </p:grpSpPr>
        <p:sp>
          <p:nvSpPr>
            <p:cNvPr id="18" name="AutoShape 49"/>
            <p:cNvSpPr>
              <a:spLocks noChangeArrowheads="1"/>
            </p:cNvSpPr>
            <p:nvPr/>
          </p:nvSpPr>
          <p:spPr bwMode="gray">
            <a:xfrm>
              <a:off x="2881313" y="3588439"/>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Bảo mật tốt, dễ quản lý</a:t>
              </a:r>
              <a:endParaRPr lang="en-US" altLang="en-US" sz="1500" b="1">
                <a:solidFill>
                  <a:schemeClr val="tx2"/>
                </a:solidFill>
              </a:endParaRPr>
            </a:p>
          </p:txBody>
        </p:sp>
        <p:grpSp>
          <p:nvGrpSpPr>
            <p:cNvPr id="43" name="Group 74"/>
            <p:cNvGrpSpPr>
              <a:grpSpLocks/>
            </p:cNvGrpSpPr>
            <p:nvPr/>
          </p:nvGrpSpPr>
          <p:grpSpPr bwMode="auto">
            <a:xfrm>
              <a:off x="2628900" y="3596520"/>
              <a:ext cx="290881" cy="422167"/>
              <a:chOff x="2078" y="1295"/>
              <a:chExt cx="1644" cy="2386"/>
            </a:xfrm>
          </p:grpSpPr>
          <p:sp>
            <p:nvSpPr>
              <p:cNvPr id="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6" name="Oval 77"/>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7" name="Oval 78"/>
              <p:cNvSpPr>
                <a:spLocks noChangeArrowheads="1"/>
              </p:cNvSpPr>
              <p:nvPr/>
            </p:nvSpPr>
            <p:spPr bwMode="gray">
              <a:xfrm>
                <a:off x="2254" y="1296"/>
                <a:ext cx="1468" cy="2385"/>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8" name="Oval 79"/>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9" name="Oval 80"/>
              <p:cNvSpPr>
                <a:spLocks noChangeArrowheads="1"/>
              </p:cNvSpPr>
              <p:nvPr/>
            </p:nvSpPr>
            <p:spPr bwMode="gray">
              <a:xfrm>
                <a:off x="2337" y="1296"/>
                <a:ext cx="1096" cy="2385"/>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10" name="Group 9"/>
          <p:cNvGrpSpPr/>
          <p:nvPr/>
        </p:nvGrpSpPr>
        <p:grpSpPr>
          <a:xfrm>
            <a:off x="2286000" y="4177545"/>
            <a:ext cx="3657600" cy="422167"/>
            <a:chOff x="2286000" y="4177545"/>
            <a:chExt cx="3657600" cy="422167"/>
          </a:xfrm>
        </p:grpSpPr>
        <p:sp>
          <p:nvSpPr>
            <p:cNvPr id="16" name="AutoShape 48"/>
            <p:cNvSpPr>
              <a:spLocks noChangeArrowheads="1"/>
            </p:cNvSpPr>
            <p:nvPr/>
          </p:nvSpPr>
          <p:spPr bwMode="gray">
            <a:xfrm>
              <a:off x="2509838" y="4208755"/>
              <a:ext cx="3433762"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Mã nguồn mở và hỗ trợ xuyên suốt</a:t>
              </a:r>
              <a:endParaRPr lang="en-US" altLang="en-US" sz="1500" b="1">
                <a:solidFill>
                  <a:schemeClr val="tx2"/>
                </a:solidFill>
              </a:endParaRPr>
            </a:p>
          </p:txBody>
        </p:sp>
        <p:grpSp>
          <p:nvGrpSpPr>
            <p:cNvPr id="50" name="Group 81"/>
            <p:cNvGrpSpPr>
              <a:grpSpLocks/>
            </p:cNvGrpSpPr>
            <p:nvPr/>
          </p:nvGrpSpPr>
          <p:grpSpPr bwMode="auto">
            <a:xfrm>
              <a:off x="2286000" y="4177545"/>
              <a:ext cx="288828" cy="422167"/>
              <a:chOff x="2078" y="1295"/>
              <a:chExt cx="1749" cy="2386"/>
            </a:xfrm>
          </p:grpSpPr>
          <p:sp>
            <p:nvSpPr>
              <p:cNvPr id="51" name="Oval 8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2" name="Oval 8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3" name="Oval 84"/>
              <p:cNvSpPr>
                <a:spLocks noChangeArrowheads="1"/>
              </p:cNvSpPr>
              <p:nvPr/>
            </p:nvSpPr>
            <p:spPr bwMode="gray">
              <a:xfrm>
                <a:off x="2251" y="1295"/>
                <a:ext cx="1573"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54" name="Oval 85"/>
              <p:cNvSpPr>
                <a:spLocks noChangeArrowheads="1"/>
              </p:cNvSpPr>
              <p:nvPr/>
            </p:nvSpPr>
            <p:spPr bwMode="gray">
              <a:xfrm>
                <a:off x="2254" y="1296"/>
                <a:ext cx="1573" cy="2385"/>
              </a:xfrm>
              <a:prstGeom prst="ellipse">
                <a:avLst/>
              </a:prstGeom>
              <a:gradFill rotWithShape="1">
                <a:gsLst>
                  <a:gs pos="0">
                    <a:srgbClr val="000000"/>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5" name="Oval 86"/>
              <p:cNvSpPr>
                <a:spLocks noChangeArrowheads="1"/>
              </p:cNvSpPr>
              <p:nvPr/>
            </p:nvSpPr>
            <p:spPr bwMode="gray">
              <a:xfrm>
                <a:off x="2338" y="1296"/>
                <a:ext cx="1096"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56" name="Oval 87"/>
              <p:cNvSpPr>
                <a:spLocks noChangeArrowheads="1"/>
              </p:cNvSpPr>
              <p:nvPr/>
            </p:nvSpPr>
            <p:spPr bwMode="gray">
              <a:xfrm>
                <a:off x="2337" y="1296"/>
                <a:ext cx="1096" cy="2385"/>
              </a:xfrm>
              <a:prstGeom prst="ellipse">
                <a:avLst/>
              </a:prstGeom>
              <a:gradFill rotWithShape="1">
                <a:gsLst>
                  <a:gs pos="0">
                    <a:srgbClr val="E35E23"/>
                  </a:gs>
                  <a:gs pos="100000">
                    <a:srgbClr val="6E2E1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sp>
        <p:nvSpPr>
          <p:cNvPr id="57" name="Title 1"/>
          <p:cNvSpPr>
            <a:spLocks noGrp="1"/>
          </p:cNvSpPr>
          <p:nvPr>
            <p:ph type="title"/>
          </p:nvPr>
        </p:nvSpPr>
        <p:spPr>
          <a:xfrm>
            <a:off x="1455900" y="228358"/>
            <a:ext cx="6769705" cy="596180"/>
          </a:xfrm>
        </p:spPr>
        <p:txBody>
          <a:bodyPr vert="horz" rtlCol="0">
            <a:noAutofit/>
          </a:bodyPr>
          <a:lstStyle/>
          <a:p>
            <a:r>
              <a:rPr lang="en-US" sz="3600" smtClean="0">
                <a:solidFill>
                  <a:srgbClr val="C20483"/>
                </a:solidFill>
                <a:latin typeface="Times New Roman"/>
              </a:rPr>
              <a:t>MYSQL</a:t>
            </a:r>
            <a:endParaRPr lang="en-US" sz="3600">
              <a:solidFill>
                <a:srgbClr val="C20483"/>
              </a:solidFill>
              <a:latin typeface="Times New Roman"/>
            </a:endParaRPr>
          </a:p>
        </p:txBody>
      </p:sp>
      <p:grpSp>
        <p:nvGrpSpPr>
          <p:cNvPr id="59" name="Group 5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60" name="TextBox 59"/>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18</a:t>
              </a:r>
              <a:endParaRPr lang="en-US">
                <a:solidFill>
                  <a:srgbClr val="ED5555"/>
                </a:solidFill>
              </a:endParaRPr>
            </a:p>
          </p:txBody>
        </p:sp>
        <p:sp>
          <p:nvSpPr>
            <p:cNvPr id="61"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990523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9"/>
                                        </p:tgtEl>
                                        <p:attrNameLst>
                                          <p:attrName>r</p:attrName>
                                        </p:attrNameLst>
                                      </p:cBhvr>
                                    </p:animRot>
                                    <p:animRot by="-240000">
                                      <p:cBhvr>
                                        <p:cTn id="7" dur="200" fill="hold">
                                          <p:stCondLst>
                                            <p:cond delay="200"/>
                                          </p:stCondLst>
                                        </p:cTn>
                                        <p:tgtEl>
                                          <p:spTgt spid="59"/>
                                        </p:tgtEl>
                                        <p:attrNameLst>
                                          <p:attrName>r</p:attrName>
                                        </p:attrNameLst>
                                      </p:cBhvr>
                                    </p:animRot>
                                    <p:animRot by="240000">
                                      <p:cBhvr>
                                        <p:cTn id="8" dur="200" fill="hold">
                                          <p:stCondLst>
                                            <p:cond delay="400"/>
                                          </p:stCondLst>
                                        </p:cTn>
                                        <p:tgtEl>
                                          <p:spTgt spid="59"/>
                                        </p:tgtEl>
                                        <p:attrNameLst>
                                          <p:attrName>r</p:attrName>
                                        </p:attrNameLst>
                                      </p:cBhvr>
                                    </p:animRot>
                                    <p:animRot by="-240000">
                                      <p:cBhvr>
                                        <p:cTn id="9" dur="200" fill="hold">
                                          <p:stCondLst>
                                            <p:cond delay="600"/>
                                          </p:stCondLst>
                                        </p:cTn>
                                        <p:tgtEl>
                                          <p:spTgt spid="59"/>
                                        </p:tgtEl>
                                        <p:attrNameLst>
                                          <p:attrName>r</p:attrName>
                                        </p:attrNameLst>
                                      </p:cBhvr>
                                    </p:animRot>
                                    <p:animRot by="120000">
                                      <p:cBhvr>
                                        <p:cTn id="10" dur="200" fill="hold">
                                          <p:stCondLst>
                                            <p:cond delay="800"/>
                                          </p:stCondLst>
                                        </p:cTn>
                                        <p:tgtEl>
                                          <p:spTgt spid="5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500"/>
                                        <p:tgtEl>
                                          <p:spTgt spid="15"/>
                                        </p:tgtEl>
                                      </p:cBhvr>
                                    </p:animEffect>
                                  </p:childTnLst>
                                </p:cTn>
                              </p:par>
                              <p:par>
                                <p:cTn id="16" presetID="18" presetClass="entr" presetSubtype="1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heckerboard(across)">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amond(in)">
                                      <p:cBhvr>
                                        <p:cTn id="3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1" name="Group 41"/>
          <p:cNvGrpSpPr>
            <a:grpSpLocks/>
          </p:cNvGrpSpPr>
          <p:nvPr/>
        </p:nvGrpSpPr>
        <p:grpSpPr bwMode="auto">
          <a:xfrm>
            <a:off x="1914857" y="1118966"/>
            <a:ext cx="4638984" cy="581063"/>
            <a:chOff x="1296" y="1824"/>
            <a:chExt cx="3598" cy="432"/>
          </a:xfrm>
        </p:grpSpPr>
        <p:sp>
          <p:nvSpPr>
            <p:cNvPr id="13" name="AutoShape 42"/>
            <p:cNvSpPr>
              <a:spLocks noChangeArrowheads="1"/>
            </p:cNvSpPr>
            <p:nvPr/>
          </p:nvSpPr>
          <p:spPr bwMode="gray">
            <a:xfrm>
              <a:off x="1536" y="1899"/>
              <a:ext cx="3358" cy="288"/>
            </a:xfrm>
            <a:prstGeom prst="roundRect">
              <a:avLst>
                <a:gd name="adj" fmla="val 16667"/>
              </a:avLst>
            </a:prstGeom>
            <a:noFill/>
            <a:ln w="28575" algn="ctr">
              <a:solidFill>
                <a:schemeClr val="accent2"/>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5" name="Text Box 44"/>
            <p:cNvSpPr txBox="1">
              <a:spLocks noChangeArrowheads="1"/>
            </p:cNvSpPr>
            <p:nvPr/>
          </p:nvSpPr>
          <p:spPr bwMode="gray">
            <a:xfrm>
              <a:off x="1748" y="1909"/>
              <a:ext cx="254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600" dirty="0"/>
                <a:t>Sự tương tác Server ít hơn</a:t>
              </a:r>
              <a:endParaRPr lang="en-US" altLang="en-US" sz="1600" b="1"/>
            </a:p>
          </p:txBody>
        </p:sp>
        <p:sp>
          <p:nvSpPr>
            <p:cNvPr id="16" name="Text Box 4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1</a:t>
              </a:r>
            </a:p>
          </p:txBody>
        </p:sp>
      </p:grpSp>
      <p:grpSp>
        <p:nvGrpSpPr>
          <p:cNvPr id="18" name="Group 46"/>
          <p:cNvGrpSpPr>
            <a:grpSpLocks/>
          </p:cNvGrpSpPr>
          <p:nvPr/>
        </p:nvGrpSpPr>
        <p:grpSpPr bwMode="auto">
          <a:xfrm>
            <a:off x="1914856" y="1911738"/>
            <a:ext cx="4638984" cy="581063"/>
            <a:chOff x="1296" y="1824"/>
            <a:chExt cx="3598" cy="432"/>
          </a:xfrm>
        </p:grpSpPr>
        <p:sp>
          <p:nvSpPr>
            <p:cNvPr id="19" name="AutoShape 47"/>
            <p:cNvSpPr>
              <a:spLocks noChangeArrowheads="1"/>
            </p:cNvSpPr>
            <p:nvPr/>
          </p:nvSpPr>
          <p:spPr bwMode="gray">
            <a:xfrm>
              <a:off x="1536" y="1899"/>
              <a:ext cx="3358" cy="288"/>
            </a:xfrm>
            <a:prstGeom prst="roundRect">
              <a:avLst>
                <a:gd name="adj" fmla="val 16667"/>
              </a:avLst>
            </a:prstGeom>
            <a:noFill/>
            <a:ln w="28575" algn="ctr">
              <a:solidFill>
                <a:schemeClr val="accent1"/>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0" name="AutoShape 4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1" name="Text Box 49"/>
            <p:cNvSpPr txBox="1">
              <a:spLocks noChangeArrowheads="1"/>
            </p:cNvSpPr>
            <p:nvPr/>
          </p:nvSpPr>
          <p:spPr bwMode="gray">
            <a:xfrm>
              <a:off x="1731" y="1907"/>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Tăng khả năng tương tác</a:t>
              </a:r>
              <a:endParaRPr lang="en-US" altLang="en-US" sz="1600"/>
            </a:p>
          </p:txBody>
        </p:sp>
        <p:sp>
          <p:nvSpPr>
            <p:cNvPr id="22" name="Text Box 5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2</a:t>
              </a:r>
            </a:p>
          </p:txBody>
        </p:sp>
      </p:grpSp>
      <p:grpSp>
        <p:nvGrpSpPr>
          <p:cNvPr id="23" name="Group 51"/>
          <p:cNvGrpSpPr>
            <a:grpSpLocks/>
          </p:cNvGrpSpPr>
          <p:nvPr/>
        </p:nvGrpSpPr>
        <p:grpSpPr bwMode="auto">
          <a:xfrm>
            <a:off x="1914856" y="2610726"/>
            <a:ext cx="4638984" cy="581063"/>
            <a:chOff x="1296" y="1824"/>
            <a:chExt cx="3598" cy="432"/>
          </a:xfrm>
        </p:grpSpPr>
        <p:sp>
          <p:nvSpPr>
            <p:cNvPr id="24" name="AutoShape 52"/>
            <p:cNvSpPr>
              <a:spLocks noChangeArrowheads="1"/>
            </p:cNvSpPr>
            <p:nvPr/>
          </p:nvSpPr>
          <p:spPr bwMode="gray">
            <a:xfrm>
              <a:off x="1536" y="1899"/>
              <a:ext cx="3358" cy="288"/>
            </a:xfrm>
            <a:prstGeom prst="roundRect">
              <a:avLst>
                <a:gd name="adj" fmla="val 16667"/>
              </a:avLst>
            </a:prstGeom>
            <a:noFill/>
            <a:ln w="28575" algn="ctr">
              <a:solidFill>
                <a:schemeClr va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6" name="Text Box 54"/>
            <p:cNvSpPr txBox="1">
              <a:spLocks noChangeArrowheads="1"/>
            </p:cNvSpPr>
            <p:nvPr/>
          </p:nvSpPr>
          <p:spPr bwMode="gray">
            <a:xfrm>
              <a:off x="1728" y="1917"/>
              <a:ext cx="2544" cy="25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Giao diện phong phú, dễ sử dụng</a:t>
              </a:r>
              <a:endParaRPr lang="en-US" altLang="en-US" sz="1600"/>
            </a:p>
          </p:txBody>
        </p:sp>
        <p:sp>
          <p:nvSpPr>
            <p:cNvPr id="27" name="Text Box 5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3</a:t>
              </a:r>
            </a:p>
          </p:txBody>
        </p:sp>
      </p:grpSp>
      <p:grpSp>
        <p:nvGrpSpPr>
          <p:cNvPr id="28" name="Group 56"/>
          <p:cNvGrpSpPr>
            <a:grpSpLocks/>
          </p:cNvGrpSpPr>
          <p:nvPr/>
        </p:nvGrpSpPr>
        <p:grpSpPr bwMode="auto">
          <a:xfrm>
            <a:off x="1920719" y="3298552"/>
            <a:ext cx="4638983" cy="581063"/>
            <a:chOff x="1296" y="1824"/>
            <a:chExt cx="3598" cy="432"/>
          </a:xfrm>
        </p:grpSpPr>
        <p:sp>
          <p:nvSpPr>
            <p:cNvPr id="29" name="AutoShape 57"/>
            <p:cNvSpPr>
              <a:spLocks noChangeArrowheads="1"/>
            </p:cNvSpPr>
            <p:nvPr/>
          </p:nvSpPr>
          <p:spPr bwMode="gray">
            <a:xfrm>
              <a:off x="1536" y="1899"/>
              <a:ext cx="3358" cy="288"/>
            </a:xfrm>
            <a:prstGeom prst="roundRect">
              <a:avLst>
                <a:gd name="adj" fmla="val 16667"/>
              </a:avLst>
            </a:prstGeom>
            <a:noFill/>
            <a:ln w="28575" algn="ctr">
              <a:solidFill>
                <a:srgbClr val="CC7A9F"/>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0" name="AutoShape 58"/>
            <p:cNvSpPr>
              <a:spLocks noChangeArrowheads="1"/>
            </p:cNvSpPr>
            <p:nvPr/>
          </p:nvSpPr>
          <p:spPr bwMode="gray">
            <a:xfrm>
              <a:off x="1296" y="1824"/>
              <a:ext cx="432" cy="432"/>
            </a:xfrm>
            <a:prstGeom prst="diamond">
              <a:avLst/>
            </a:prstGeom>
            <a:solidFill>
              <a:srgbClr val="CC7A9F"/>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Text Box 59"/>
            <p:cNvSpPr txBox="1">
              <a:spLocks noChangeArrowheads="1"/>
            </p:cNvSpPr>
            <p:nvPr/>
          </p:nvSpPr>
          <p:spPr bwMode="gray">
            <a:xfrm>
              <a:off x="1728" y="1934"/>
              <a:ext cx="2952"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Linh hoạt, nhất quán</a:t>
              </a:r>
              <a:endParaRPr lang="en-US" altLang="en-US" sz="1600"/>
            </a:p>
          </p:txBody>
        </p:sp>
        <p:sp>
          <p:nvSpPr>
            <p:cNvPr id="32" name="Text Box 6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4</a:t>
              </a:r>
            </a:p>
          </p:txBody>
        </p:sp>
      </p:grpSp>
      <p:grpSp>
        <p:nvGrpSpPr>
          <p:cNvPr id="33" name="Group 56"/>
          <p:cNvGrpSpPr>
            <a:grpSpLocks/>
          </p:cNvGrpSpPr>
          <p:nvPr/>
        </p:nvGrpSpPr>
        <p:grpSpPr bwMode="auto">
          <a:xfrm>
            <a:off x="1914857" y="3990072"/>
            <a:ext cx="4638983" cy="581063"/>
            <a:chOff x="1296" y="1824"/>
            <a:chExt cx="3598" cy="432"/>
          </a:xfrm>
        </p:grpSpPr>
        <p:sp>
          <p:nvSpPr>
            <p:cNvPr id="34" name="AutoShape 57"/>
            <p:cNvSpPr>
              <a:spLocks noChangeArrowheads="1"/>
            </p:cNvSpPr>
            <p:nvPr/>
          </p:nvSpPr>
          <p:spPr bwMode="gray">
            <a:xfrm>
              <a:off x="1536" y="1899"/>
              <a:ext cx="3358" cy="288"/>
            </a:xfrm>
            <a:prstGeom prst="roundRect">
              <a:avLst>
                <a:gd name="adj" fmla="val 16667"/>
              </a:avLst>
            </a:prstGeom>
            <a:noFill/>
            <a:ln w="28575" algn="ctr">
              <a:solidFill>
                <a:schemeClr val="fo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5" name="AutoShape 5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6" name="Text Box 59"/>
            <p:cNvSpPr txBox="1">
              <a:spLocks noChangeArrowheads="1"/>
            </p:cNvSpPr>
            <p:nvPr/>
          </p:nvSpPr>
          <p:spPr bwMode="gray">
            <a:xfrm>
              <a:off x="1730" y="1934"/>
              <a:ext cx="3164"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a:t>Tương thích với nhiều trình duyệt, thiết bị</a:t>
              </a:r>
            </a:p>
          </p:txBody>
        </p:sp>
        <p:sp>
          <p:nvSpPr>
            <p:cNvPr id="37" name="Text Box 60"/>
            <p:cNvSpPr txBox="1">
              <a:spLocks noChangeArrowheads="1"/>
            </p:cNvSpPr>
            <p:nvPr/>
          </p:nvSpPr>
          <p:spPr bwMode="gray">
            <a:xfrm>
              <a:off x="1392" y="1895"/>
              <a:ext cx="243" cy="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smtClean="0">
                  <a:solidFill>
                    <a:schemeClr val="bg1"/>
                  </a:solidFill>
                </a:rPr>
                <a:t>5</a:t>
              </a:r>
              <a:endParaRPr lang="en-US" altLang="en-US" sz="1800">
                <a:solidFill>
                  <a:schemeClr val="bg1"/>
                </a:solidFill>
              </a:endParaRPr>
            </a:p>
          </p:txBody>
        </p:sp>
      </p:grpSp>
      <p:grpSp>
        <p:nvGrpSpPr>
          <p:cNvPr id="38" name="Group 37"/>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9" name="TextBox 3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19</a:t>
              </a:r>
              <a:endParaRPr lang="en-US">
                <a:solidFill>
                  <a:srgbClr val="ED5555"/>
                </a:solidFill>
              </a:endParaRPr>
            </a:p>
          </p:txBody>
        </p:sp>
        <p:sp>
          <p:nvSpPr>
            <p:cNvPr id="4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
        <p:nvSpPr>
          <p:cNvPr id="41" name="Title 1"/>
          <p:cNvSpPr>
            <a:spLocks noGrp="1"/>
          </p:cNvSpPr>
          <p:nvPr>
            <p:ph type="title"/>
          </p:nvPr>
        </p:nvSpPr>
        <p:spPr>
          <a:xfrm>
            <a:off x="1455900" y="228358"/>
            <a:ext cx="6769705" cy="596180"/>
          </a:xfrm>
        </p:spPr>
        <p:txBody>
          <a:bodyPr vert="horz" rtlCol="0">
            <a:noAutofit/>
          </a:bodyPr>
          <a:lstStyle/>
          <a:p>
            <a:r>
              <a:rPr lang="en-US" sz="2600" smtClean="0">
                <a:solidFill>
                  <a:srgbClr val="C20483"/>
                </a:solidFill>
                <a:latin typeface="Times New Roman"/>
              </a:rPr>
              <a:t>HTML, CSS, JAVASCRIPT, BOOTSTRAP</a:t>
            </a:r>
            <a:endParaRPr lang="en-US" sz="2600">
              <a:solidFill>
                <a:srgbClr val="C20483"/>
              </a:solidFill>
              <a:latin typeface="Times New Roman"/>
            </a:endParaRPr>
          </a:p>
        </p:txBody>
      </p:sp>
    </p:spTree>
    <p:custDataLst>
      <p:tags r:id="rId1"/>
    </p:custDataLst>
    <p:extLst>
      <p:ext uri="{BB962C8B-B14F-4D97-AF65-F5344CB8AC3E}">
        <p14:creationId xmlns:p14="http://schemas.microsoft.com/office/powerpoint/2010/main" val="22771099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8"/>
                                        </p:tgtEl>
                                        <p:attrNameLst>
                                          <p:attrName>r</p:attrName>
                                        </p:attrNameLst>
                                      </p:cBhvr>
                                    </p:animRot>
                                    <p:animRot by="-240000">
                                      <p:cBhvr>
                                        <p:cTn id="7" dur="200" fill="hold">
                                          <p:stCondLst>
                                            <p:cond delay="200"/>
                                          </p:stCondLst>
                                        </p:cTn>
                                        <p:tgtEl>
                                          <p:spTgt spid="38"/>
                                        </p:tgtEl>
                                        <p:attrNameLst>
                                          <p:attrName>r</p:attrName>
                                        </p:attrNameLst>
                                      </p:cBhvr>
                                    </p:animRot>
                                    <p:animRot by="240000">
                                      <p:cBhvr>
                                        <p:cTn id="8" dur="200" fill="hold">
                                          <p:stCondLst>
                                            <p:cond delay="400"/>
                                          </p:stCondLst>
                                        </p:cTn>
                                        <p:tgtEl>
                                          <p:spTgt spid="38"/>
                                        </p:tgtEl>
                                        <p:attrNameLst>
                                          <p:attrName>r</p:attrName>
                                        </p:attrNameLst>
                                      </p:cBhvr>
                                    </p:animRot>
                                    <p:animRot by="-240000">
                                      <p:cBhvr>
                                        <p:cTn id="9" dur="200" fill="hold">
                                          <p:stCondLst>
                                            <p:cond delay="600"/>
                                          </p:stCondLst>
                                        </p:cTn>
                                        <p:tgtEl>
                                          <p:spTgt spid="38"/>
                                        </p:tgtEl>
                                        <p:attrNameLst>
                                          <p:attrName>r</p:attrName>
                                        </p:attrNameLst>
                                      </p:cBhvr>
                                    </p:animRot>
                                    <p:animRot by="120000">
                                      <p:cBhvr>
                                        <p:cTn id="10" dur="200" fill="hold">
                                          <p:stCondLst>
                                            <p:cond delay="800"/>
                                          </p:stCondLst>
                                        </p:cTn>
                                        <p:tgtEl>
                                          <p:spTgt spid="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plus(in)">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edg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grpSp>
        <p:nvGrpSpPr>
          <p:cNvPr id="3" name="Group 2"/>
          <p:cNvGrpSpPr/>
          <p:nvPr/>
        </p:nvGrpSpPr>
        <p:grpSpPr>
          <a:xfrm>
            <a:off x="4810430" y="2611154"/>
            <a:ext cx="2420541" cy="1067990"/>
            <a:chOff x="4810430" y="2611154"/>
            <a:chExt cx="2420541" cy="1067990"/>
          </a:xfrm>
        </p:grpSpPr>
        <p:sp>
          <p:nvSpPr>
            <p:cNvPr id="13" name="Freeform 12"/>
            <p:cNvSpPr/>
            <p:nvPr/>
          </p:nvSpPr>
          <p:spPr>
            <a:xfrm>
              <a:off x="4810430" y="2611154"/>
              <a:ext cx="2143125" cy="1067990"/>
            </a:xfrm>
            <a:custGeom>
              <a:avLst/>
              <a:gdLst>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936750 w 2209800"/>
                <a:gd name="connsiteY4" fmla="*/ 38100 h 1104900"/>
                <a:gd name="connsiteX5" fmla="*/ 1409700 w 2209800"/>
                <a:gd name="connsiteY5" fmla="*/ 107950 h 1104900"/>
                <a:gd name="connsiteX6" fmla="*/ 685800 w 2209800"/>
                <a:gd name="connsiteY6" fmla="*/ 254000 h 1104900"/>
                <a:gd name="connsiteX7" fmla="*/ 0 w 2209800"/>
                <a:gd name="connsiteY7" fmla="*/ 704850 h 1104900"/>
                <a:gd name="connsiteX8" fmla="*/ 260350 w 2209800"/>
                <a:gd name="connsiteY8"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09700 w 2209800"/>
                <a:gd name="connsiteY4" fmla="*/ 107950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26369 w 2209800"/>
                <a:gd name="connsiteY4" fmla="*/ 91281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49945 h 1149945"/>
                <a:gd name="connsiteX1" fmla="*/ 1797050 w 2209800"/>
                <a:gd name="connsiteY1" fmla="*/ 1149945 h 1149945"/>
                <a:gd name="connsiteX2" fmla="*/ 2209800 w 2209800"/>
                <a:gd name="connsiteY2" fmla="*/ 635595 h 1149945"/>
                <a:gd name="connsiteX3" fmla="*/ 2012950 w 2209800"/>
                <a:gd name="connsiteY3" fmla="*/ 45045 h 1149945"/>
                <a:gd name="connsiteX4" fmla="*/ 1426369 w 2209800"/>
                <a:gd name="connsiteY4" fmla="*/ 136326 h 1149945"/>
                <a:gd name="connsiteX5" fmla="*/ 685800 w 2209800"/>
                <a:gd name="connsiteY5" fmla="*/ 299045 h 1149945"/>
                <a:gd name="connsiteX6" fmla="*/ 0 w 2209800"/>
                <a:gd name="connsiteY6" fmla="*/ 749895 h 1149945"/>
                <a:gd name="connsiteX7" fmla="*/ 260350 w 2209800"/>
                <a:gd name="connsiteY7" fmla="*/ 1149945 h 1149945"/>
                <a:gd name="connsiteX0" fmla="*/ 260350 w 2209800"/>
                <a:gd name="connsiteY0" fmla="*/ 1151694 h 1151694"/>
                <a:gd name="connsiteX1" fmla="*/ 1797050 w 2209800"/>
                <a:gd name="connsiteY1" fmla="*/ 1151694 h 1151694"/>
                <a:gd name="connsiteX2" fmla="*/ 2209800 w 2209800"/>
                <a:gd name="connsiteY2" fmla="*/ 637344 h 1151694"/>
                <a:gd name="connsiteX3" fmla="*/ 2022475 w 2209800"/>
                <a:gd name="connsiteY3" fmla="*/ 42032 h 1151694"/>
                <a:gd name="connsiteX4" fmla="*/ 1426369 w 2209800"/>
                <a:gd name="connsiteY4" fmla="*/ 138075 h 1151694"/>
                <a:gd name="connsiteX5" fmla="*/ 685800 w 2209800"/>
                <a:gd name="connsiteY5" fmla="*/ 300794 h 1151694"/>
                <a:gd name="connsiteX6" fmla="*/ 0 w 2209800"/>
                <a:gd name="connsiteY6" fmla="*/ 751644 h 1151694"/>
                <a:gd name="connsiteX7" fmla="*/ 260350 w 2209800"/>
                <a:gd name="connsiteY7" fmla="*/ 1151694 h 1151694"/>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16944"/>
                <a:gd name="connsiteY0" fmla="*/ 1205145 h 1205145"/>
                <a:gd name="connsiteX1" fmla="*/ 1797050 w 2216944"/>
                <a:gd name="connsiteY1" fmla="*/ 1205145 h 1205145"/>
                <a:gd name="connsiteX2" fmla="*/ 2216944 w 2216944"/>
                <a:gd name="connsiteY2" fmla="*/ 705083 h 1205145"/>
                <a:gd name="connsiteX3" fmla="*/ 2022475 w 2216944"/>
                <a:gd name="connsiteY3" fmla="*/ 95483 h 1205145"/>
                <a:gd name="connsiteX4" fmla="*/ 1426369 w 2216944"/>
                <a:gd name="connsiteY4" fmla="*/ 191526 h 1205145"/>
                <a:gd name="connsiteX5" fmla="*/ 685800 w 2216944"/>
                <a:gd name="connsiteY5" fmla="*/ 354245 h 1205145"/>
                <a:gd name="connsiteX6" fmla="*/ 0 w 2216944"/>
                <a:gd name="connsiteY6" fmla="*/ 805095 h 1205145"/>
                <a:gd name="connsiteX7" fmla="*/ 260350 w 221694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390126 w 2328995"/>
                <a:gd name="connsiteY0" fmla="*/ 1157520 h 1164664"/>
                <a:gd name="connsiteX1" fmla="*/ 1900632 w 2328995"/>
                <a:gd name="connsiteY1" fmla="*/ 1164664 h 1164664"/>
                <a:gd name="connsiteX2" fmla="*/ 2318145 w 2328995"/>
                <a:gd name="connsiteY2" fmla="*/ 705083 h 1164664"/>
                <a:gd name="connsiteX3" fmla="*/ 2123676 w 2328995"/>
                <a:gd name="connsiteY3" fmla="*/ 95483 h 1164664"/>
                <a:gd name="connsiteX4" fmla="*/ 1527570 w 2328995"/>
                <a:gd name="connsiteY4" fmla="*/ 191526 h 1164664"/>
                <a:gd name="connsiteX5" fmla="*/ 787001 w 2328995"/>
                <a:gd name="connsiteY5" fmla="*/ 354245 h 1164664"/>
                <a:gd name="connsiteX6" fmla="*/ 101201 w 2328995"/>
                <a:gd name="connsiteY6" fmla="*/ 805095 h 1164664"/>
                <a:gd name="connsiteX7" fmla="*/ 390126 w 2328995"/>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397" h="1164664">
                  <a:moveTo>
                    <a:pt x="399528" y="1157520"/>
                  </a:moveTo>
                  <a:lnTo>
                    <a:pt x="1910034" y="1164664"/>
                  </a:lnTo>
                  <a:cubicBezTo>
                    <a:pt x="2016661" y="1128946"/>
                    <a:pt x="2266163" y="1043220"/>
                    <a:pt x="2327547" y="705083"/>
                  </a:cubicBezTo>
                  <a:cubicBezTo>
                    <a:pt x="2336542" y="575703"/>
                    <a:pt x="2390783" y="351070"/>
                    <a:pt x="2133078" y="95483"/>
                  </a:cubicBezTo>
                  <a:cubicBezTo>
                    <a:pt x="2004226" y="-24109"/>
                    <a:pt x="1708686" y="-69882"/>
                    <a:pt x="1536972" y="191526"/>
                  </a:cubicBezTo>
                  <a:cubicBezTo>
                    <a:pt x="1252016" y="79078"/>
                    <a:pt x="983728" y="114267"/>
                    <a:pt x="796403" y="354245"/>
                  </a:cubicBezTo>
                  <a:cubicBezTo>
                    <a:pt x="439215" y="199728"/>
                    <a:pt x="53453" y="485743"/>
                    <a:pt x="110603" y="805095"/>
                  </a:cubicBezTo>
                  <a:cubicBezTo>
                    <a:pt x="-116939" y="979720"/>
                    <a:pt x="19851" y="1149582"/>
                    <a:pt x="399528" y="1157520"/>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smtClean="0"/>
            </a:p>
            <a:p>
              <a:pPr algn="ctr">
                <a:defRPr/>
              </a:pPr>
              <a:r>
                <a:rPr lang="en-US" sz="2600" smtClean="0"/>
                <a:t>Thiết kế</a:t>
              </a:r>
              <a:endParaRPr lang="en-US" sz="2600"/>
            </a:p>
          </p:txBody>
        </p:sp>
        <p:grpSp>
          <p:nvGrpSpPr>
            <p:cNvPr id="16" name="Group 11"/>
            <p:cNvGrpSpPr>
              <a:grpSpLocks/>
            </p:cNvGrpSpPr>
            <p:nvPr/>
          </p:nvGrpSpPr>
          <p:grpSpPr bwMode="auto">
            <a:xfrm>
              <a:off x="6953555" y="3193369"/>
              <a:ext cx="277416" cy="485775"/>
              <a:chOff x="2057400" y="2332412"/>
              <a:chExt cx="324766" cy="568896"/>
            </a:xfrm>
            <a:solidFill>
              <a:srgbClr val="60B5CC"/>
            </a:solidFill>
          </p:grpSpPr>
          <p:sp>
            <p:nvSpPr>
              <p:cNvPr id="18" name="Oval 17"/>
              <p:cNvSpPr/>
              <p:nvPr/>
            </p:nvSpPr>
            <p:spPr>
              <a:xfrm>
                <a:off x="2057400" y="2743747"/>
                <a:ext cx="157505"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9" name="Oval 18"/>
              <p:cNvSpPr/>
              <p:nvPr/>
            </p:nvSpPr>
            <p:spPr>
              <a:xfrm>
                <a:off x="2214905" y="2562481"/>
                <a:ext cx="158898"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Oval 19"/>
              <p:cNvSpPr/>
              <p:nvPr/>
            </p:nvSpPr>
            <p:spPr>
              <a:xfrm>
                <a:off x="2224661" y="2332412"/>
                <a:ext cx="157505" cy="157562"/>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2" name="Group 1"/>
          <p:cNvGrpSpPr/>
          <p:nvPr/>
        </p:nvGrpSpPr>
        <p:grpSpPr>
          <a:xfrm>
            <a:off x="2047922" y="1317159"/>
            <a:ext cx="2997199" cy="1211076"/>
            <a:chOff x="2047922" y="1317159"/>
            <a:chExt cx="2997199" cy="1211076"/>
          </a:xfrm>
        </p:grpSpPr>
        <p:sp>
          <p:nvSpPr>
            <p:cNvPr id="14" name="Freeform 13"/>
            <p:cNvSpPr/>
            <p:nvPr/>
          </p:nvSpPr>
          <p:spPr>
            <a:xfrm>
              <a:off x="2047922" y="1317159"/>
              <a:ext cx="2689622" cy="1210865"/>
            </a:xfrm>
            <a:custGeom>
              <a:avLst/>
              <a:gdLst>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704185"/>
                <a:gd name="connsiteY0" fmla="*/ 1006475 h 1006475"/>
                <a:gd name="connsiteX1" fmla="*/ 2200275 w 2704185"/>
                <a:gd name="connsiteY1" fmla="*/ 1006475 h 1006475"/>
                <a:gd name="connsiteX2" fmla="*/ 2679700 w 2704185"/>
                <a:gd name="connsiteY2" fmla="*/ 806450 h 1006475"/>
                <a:gd name="connsiteX3" fmla="*/ 2501900 w 2704185"/>
                <a:gd name="connsiteY3" fmla="*/ 396875 h 1006475"/>
                <a:gd name="connsiteX4" fmla="*/ 1666875 w 2704185"/>
                <a:gd name="connsiteY4" fmla="*/ 0 h 1006475"/>
                <a:gd name="connsiteX5" fmla="*/ 600075 w 2704185"/>
                <a:gd name="connsiteY5" fmla="*/ 25400 h 1006475"/>
                <a:gd name="connsiteX6" fmla="*/ 0 w 2704185"/>
                <a:gd name="connsiteY6" fmla="*/ 615950 h 1006475"/>
                <a:gd name="connsiteX7" fmla="*/ 123825 w 2704185"/>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101363 h 1101363"/>
                <a:gd name="connsiteX1" fmla="*/ 2200275 w 2710992"/>
                <a:gd name="connsiteY1" fmla="*/ 1101363 h 1101363"/>
                <a:gd name="connsiteX2" fmla="*/ 2679700 w 2710992"/>
                <a:gd name="connsiteY2" fmla="*/ 901338 h 1101363"/>
                <a:gd name="connsiteX3" fmla="*/ 2501900 w 2710992"/>
                <a:gd name="connsiteY3" fmla="*/ 491763 h 1101363"/>
                <a:gd name="connsiteX4" fmla="*/ 1666875 w 2710992"/>
                <a:gd name="connsiteY4" fmla="*/ 94888 h 1101363"/>
                <a:gd name="connsiteX5" fmla="*/ 600075 w 2710992"/>
                <a:gd name="connsiteY5" fmla="*/ 120288 h 1101363"/>
                <a:gd name="connsiteX6" fmla="*/ 0 w 2710992"/>
                <a:gd name="connsiteY6" fmla="*/ 710838 h 1101363"/>
                <a:gd name="connsiteX7" fmla="*/ 123825 w 2710992"/>
                <a:gd name="connsiteY7" fmla="*/ 1101363 h 1101363"/>
                <a:gd name="connsiteX0" fmla="*/ 123825 w 2710992"/>
                <a:gd name="connsiteY0" fmla="*/ 1173121 h 1173121"/>
                <a:gd name="connsiteX1" fmla="*/ 2200275 w 2710992"/>
                <a:gd name="connsiteY1" fmla="*/ 1173121 h 1173121"/>
                <a:gd name="connsiteX2" fmla="*/ 2679700 w 2710992"/>
                <a:gd name="connsiteY2" fmla="*/ 973096 h 1173121"/>
                <a:gd name="connsiteX3" fmla="*/ 2501900 w 2710992"/>
                <a:gd name="connsiteY3" fmla="*/ 563521 h 1173121"/>
                <a:gd name="connsiteX4" fmla="*/ 1666875 w 2710992"/>
                <a:gd name="connsiteY4" fmla="*/ 166646 h 1173121"/>
                <a:gd name="connsiteX5" fmla="*/ 600075 w 2710992"/>
                <a:gd name="connsiteY5" fmla="*/ 192046 h 1173121"/>
                <a:gd name="connsiteX6" fmla="*/ 0 w 2710992"/>
                <a:gd name="connsiteY6" fmla="*/ 782596 h 1173121"/>
                <a:gd name="connsiteX7" fmla="*/ 123825 w 2710992"/>
                <a:gd name="connsiteY7" fmla="*/ 1173121 h 1173121"/>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216585 w 2803752"/>
                <a:gd name="connsiteY0" fmla="*/ 1285704 h 1285704"/>
                <a:gd name="connsiteX1" fmla="*/ 2293035 w 2803752"/>
                <a:gd name="connsiteY1" fmla="*/ 1285704 h 1285704"/>
                <a:gd name="connsiteX2" fmla="*/ 2772460 w 2803752"/>
                <a:gd name="connsiteY2" fmla="*/ 1085679 h 1285704"/>
                <a:gd name="connsiteX3" fmla="*/ 2594660 w 2803752"/>
                <a:gd name="connsiteY3" fmla="*/ 676104 h 1285704"/>
                <a:gd name="connsiteX4" fmla="*/ 1759635 w 2803752"/>
                <a:gd name="connsiteY4" fmla="*/ 279229 h 1285704"/>
                <a:gd name="connsiteX5" fmla="*/ 692835 w 2803752"/>
                <a:gd name="connsiteY5" fmla="*/ 304629 h 1285704"/>
                <a:gd name="connsiteX6" fmla="*/ 92760 w 2803752"/>
                <a:gd name="connsiteY6" fmla="*/ 895179 h 1285704"/>
                <a:gd name="connsiteX7" fmla="*/ 216585 w 2803752"/>
                <a:gd name="connsiteY7" fmla="*/ 1285704 h 1285704"/>
                <a:gd name="connsiteX0" fmla="*/ 319131 w 2906298"/>
                <a:gd name="connsiteY0" fmla="*/ 1285704 h 1285704"/>
                <a:gd name="connsiteX1" fmla="*/ 2395581 w 2906298"/>
                <a:gd name="connsiteY1" fmla="*/ 1285704 h 1285704"/>
                <a:gd name="connsiteX2" fmla="*/ 2875006 w 2906298"/>
                <a:gd name="connsiteY2" fmla="*/ 1085679 h 1285704"/>
                <a:gd name="connsiteX3" fmla="*/ 2697206 w 2906298"/>
                <a:gd name="connsiteY3" fmla="*/ 676104 h 1285704"/>
                <a:gd name="connsiteX4" fmla="*/ 1862181 w 2906298"/>
                <a:gd name="connsiteY4" fmla="*/ 279229 h 1285704"/>
                <a:gd name="connsiteX5" fmla="*/ 795381 w 2906298"/>
                <a:gd name="connsiteY5" fmla="*/ 304629 h 1285704"/>
                <a:gd name="connsiteX6" fmla="*/ 195306 w 2906298"/>
                <a:gd name="connsiteY6" fmla="*/ 895179 h 1285704"/>
                <a:gd name="connsiteX7" fmla="*/ 319131 w 2906298"/>
                <a:gd name="connsiteY7" fmla="*/ 1285704 h 1285704"/>
                <a:gd name="connsiteX0" fmla="*/ 420994 w 3008161"/>
                <a:gd name="connsiteY0" fmla="*/ 1285704 h 1285704"/>
                <a:gd name="connsiteX1" fmla="*/ 2497444 w 3008161"/>
                <a:gd name="connsiteY1" fmla="*/ 1285704 h 1285704"/>
                <a:gd name="connsiteX2" fmla="*/ 2976869 w 3008161"/>
                <a:gd name="connsiteY2" fmla="*/ 1085679 h 1285704"/>
                <a:gd name="connsiteX3" fmla="*/ 2799069 w 3008161"/>
                <a:gd name="connsiteY3" fmla="*/ 676104 h 1285704"/>
                <a:gd name="connsiteX4" fmla="*/ 1964044 w 3008161"/>
                <a:gd name="connsiteY4" fmla="*/ 279229 h 1285704"/>
                <a:gd name="connsiteX5" fmla="*/ 897244 w 3008161"/>
                <a:gd name="connsiteY5" fmla="*/ 304629 h 1285704"/>
                <a:gd name="connsiteX6" fmla="*/ 297169 w 3008161"/>
                <a:gd name="connsiteY6" fmla="*/ 895179 h 1285704"/>
                <a:gd name="connsiteX7" fmla="*/ 420994 w 3008161"/>
                <a:gd name="connsiteY7" fmla="*/ 1285704 h 12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8161" h="1285704">
                  <a:moveTo>
                    <a:pt x="420994" y="1285704"/>
                  </a:moveTo>
                  <a:lnTo>
                    <a:pt x="2497444" y="1285704"/>
                  </a:lnTo>
                  <a:cubicBezTo>
                    <a:pt x="2800127" y="1269829"/>
                    <a:pt x="2934536" y="1209504"/>
                    <a:pt x="2976869" y="1085679"/>
                  </a:cubicBezTo>
                  <a:cubicBezTo>
                    <a:pt x="3073177" y="872954"/>
                    <a:pt x="2928186" y="730079"/>
                    <a:pt x="2799069" y="676104"/>
                  </a:cubicBezTo>
                  <a:cubicBezTo>
                    <a:pt x="2787427" y="258062"/>
                    <a:pt x="2299536" y="49571"/>
                    <a:pt x="1964044" y="279229"/>
                  </a:cubicBezTo>
                  <a:cubicBezTo>
                    <a:pt x="1792594" y="-106004"/>
                    <a:pt x="1087744" y="-88013"/>
                    <a:pt x="897244" y="304629"/>
                  </a:cubicBezTo>
                  <a:cubicBezTo>
                    <a:pt x="468619" y="101429"/>
                    <a:pt x="1894" y="488779"/>
                    <a:pt x="297169" y="895179"/>
                  </a:cubicBezTo>
                  <a:cubicBezTo>
                    <a:pt x="-188606" y="965029"/>
                    <a:pt x="-29856" y="1266654"/>
                    <a:pt x="420994" y="1285704"/>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Đặc tả yêu cầu</a:t>
              </a:r>
              <a:endParaRPr lang="en-US" sz="2600"/>
            </a:p>
          </p:txBody>
        </p:sp>
        <p:grpSp>
          <p:nvGrpSpPr>
            <p:cNvPr id="21" name="Group 20"/>
            <p:cNvGrpSpPr/>
            <p:nvPr/>
          </p:nvGrpSpPr>
          <p:grpSpPr>
            <a:xfrm rot="20620448">
              <a:off x="4767769" y="2042396"/>
              <a:ext cx="277352" cy="485839"/>
              <a:chOff x="2057400" y="2332412"/>
              <a:chExt cx="324766" cy="568896"/>
            </a:xfrm>
            <a:solidFill>
              <a:srgbClr val="E66C7D"/>
            </a:solidFill>
          </p:grpSpPr>
          <p:sp>
            <p:nvSpPr>
              <p:cNvPr id="22" name="Oval 21"/>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Oval 22"/>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4" name="Oval 23"/>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 name="Group 5"/>
          <p:cNvGrpSpPr/>
          <p:nvPr/>
        </p:nvGrpSpPr>
        <p:grpSpPr>
          <a:xfrm>
            <a:off x="1393898" y="3489511"/>
            <a:ext cx="2873233" cy="1296365"/>
            <a:chOff x="1393898" y="3489511"/>
            <a:chExt cx="2873233" cy="1296365"/>
          </a:xfrm>
        </p:grpSpPr>
        <p:sp>
          <p:nvSpPr>
            <p:cNvPr id="15" name="Freeform 14"/>
            <p:cNvSpPr/>
            <p:nvPr/>
          </p:nvSpPr>
          <p:spPr>
            <a:xfrm>
              <a:off x="1393898" y="3489511"/>
              <a:ext cx="2555081" cy="1284684"/>
            </a:xfrm>
            <a:custGeom>
              <a:avLst/>
              <a:gdLst>
                <a:gd name="connsiteX0" fmla="*/ 257175 w 2320925"/>
                <a:gd name="connsiteY0" fmla="*/ 1203325 h 1203325"/>
                <a:gd name="connsiteX1" fmla="*/ 2070100 w 2320925"/>
                <a:gd name="connsiteY1" fmla="*/ 1203325 h 1203325"/>
                <a:gd name="connsiteX2" fmla="*/ 2320925 w 2320925"/>
                <a:gd name="connsiteY2" fmla="*/ 508000 h 1203325"/>
                <a:gd name="connsiteX3" fmla="*/ 2089150 w 2320925"/>
                <a:gd name="connsiteY3" fmla="*/ 349250 h 1203325"/>
                <a:gd name="connsiteX4" fmla="*/ 1863725 w 2320925"/>
                <a:gd name="connsiteY4" fmla="*/ 123825 h 1203325"/>
                <a:gd name="connsiteX5" fmla="*/ 1435100 w 2320925"/>
                <a:gd name="connsiteY5" fmla="*/ 0 h 1203325"/>
                <a:gd name="connsiteX6" fmla="*/ 936625 w 2320925"/>
                <a:gd name="connsiteY6" fmla="*/ 31750 h 1203325"/>
                <a:gd name="connsiteX7" fmla="*/ 650875 w 2320925"/>
                <a:gd name="connsiteY7" fmla="*/ 177800 h 1203325"/>
                <a:gd name="connsiteX8" fmla="*/ 0 w 2320925"/>
                <a:gd name="connsiteY8" fmla="*/ 415925 h 1203325"/>
                <a:gd name="connsiteX9" fmla="*/ 82550 w 2320925"/>
                <a:gd name="connsiteY9" fmla="*/ 1111250 h 1203325"/>
                <a:gd name="connsiteX10" fmla="*/ 257175 w 2320925"/>
                <a:gd name="connsiteY10" fmla="*/ 1203325 h 1203325"/>
                <a:gd name="connsiteX0" fmla="*/ 366911 w 2430661"/>
                <a:gd name="connsiteY0" fmla="*/ 1203325 h 1203325"/>
                <a:gd name="connsiteX1" fmla="*/ 2179836 w 2430661"/>
                <a:gd name="connsiteY1" fmla="*/ 1203325 h 1203325"/>
                <a:gd name="connsiteX2" fmla="*/ 2430661 w 2430661"/>
                <a:gd name="connsiteY2" fmla="*/ 508000 h 1203325"/>
                <a:gd name="connsiteX3" fmla="*/ 2198886 w 2430661"/>
                <a:gd name="connsiteY3" fmla="*/ 349250 h 1203325"/>
                <a:gd name="connsiteX4" fmla="*/ 1973461 w 2430661"/>
                <a:gd name="connsiteY4" fmla="*/ 123825 h 1203325"/>
                <a:gd name="connsiteX5" fmla="*/ 1544836 w 2430661"/>
                <a:gd name="connsiteY5" fmla="*/ 0 h 1203325"/>
                <a:gd name="connsiteX6" fmla="*/ 1046361 w 2430661"/>
                <a:gd name="connsiteY6" fmla="*/ 31750 h 1203325"/>
                <a:gd name="connsiteX7" fmla="*/ 760611 w 2430661"/>
                <a:gd name="connsiteY7" fmla="*/ 177800 h 1203325"/>
                <a:gd name="connsiteX8" fmla="*/ 109736 w 2430661"/>
                <a:gd name="connsiteY8" fmla="*/ 415925 h 1203325"/>
                <a:gd name="connsiteX9" fmla="*/ 192286 w 2430661"/>
                <a:gd name="connsiteY9" fmla="*/ 1111250 h 1203325"/>
                <a:gd name="connsiteX10" fmla="*/ 366911 w 2430661"/>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23825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10965 h 1210965"/>
                <a:gd name="connsiteX1" fmla="*/ 2236737 w 2487562"/>
                <a:gd name="connsiteY1" fmla="*/ 1210965 h 1210965"/>
                <a:gd name="connsiteX2" fmla="*/ 2487562 w 2487562"/>
                <a:gd name="connsiteY2" fmla="*/ 515640 h 1210965"/>
                <a:gd name="connsiteX3" fmla="*/ 2255787 w 2487562"/>
                <a:gd name="connsiteY3" fmla="*/ 356890 h 1210965"/>
                <a:gd name="connsiteX4" fmla="*/ 2030362 w 2487562"/>
                <a:gd name="connsiteY4" fmla="*/ 131465 h 1210965"/>
                <a:gd name="connsiteX5" fmla="*/ 1601737 w 2487562"/>
                <a:gd name="connsiteY5" fmla="*/ 7640 h 1210965"/>
                <a:gd name="connsiteX6" fmla="*/ 1103262 w 2487562"/>
                <a:gd name="connsiteY6" fmla="*/ 39390 h 1210965"/>
                <a:gd name="connsiteX7" fmla="*/ 817512 w 2487562"/>
                <a:gd name="connsiteY7" fmla="*/ 131465 h 1210965"/>
                <a:gd name="connsiteX8" fmla="*/ 166637 w 2487562"/>
                <a:gd name="connsiteY8" fmla="*/ 423565 h 1210965"/>
                <a:gd name="connsiteX9" fmla="*/ 249187 w 2487562"/>
                <a:gd name="connsiteY9" fmla="*/ 1118890 h 1210965"/>
                <a:gd name="connsiteX10" fmla="*/ 423812 w 2487562"/>
                <a:gd name="connsiteY10" fmla="*/ 1210965 h 1210965"/>
                <a:gd name="connsiteX0" fmla="*/ 423812 w 2487562"/>
                <a:gd name="connsiteY0" fmla="*/ 1224763 h 1224763"/>
                <a:gd name="connsiteX1" fmla="*/ 2236737 w 2487562"/>
                <a:gd name="connsiteY1" fmla="*/ 1224763 h 1224763"/>
                <a:gd name="connsiteX2" fmla="*/ 2487562 w 2487562"/>
                <a:gd name="connsiteY2" fmla="*/ 529438 h 1224763"/>
                <a:gd name="connsiteX3" fmla="*/ 2255787 w 2487562"/>
                <a:gd name="connsiteY3" fmla="*/ 370688 h 1224763"/>
                <a:gd name="connsiteX4" fmla="*/ 2030362 w 2487562"/>
                <a:gd name="connsiteY4" fmla="*/ 145263 h 1224763"/>
                <a:gd name="connsiteX5" fmla="*/ 1601737 w 2487562"/>
                <a:gd name="connsiteY5" fmla="*/ 21438 h 1224763"/>
                <a:gd name="connsiteX6" fmla="*/ 1112787 w 2487562"/>
                <a:gd name="connsiteY6" fmla="*/ 30963 h 1224763"/>
                <a:gd name="connsiteX7" fmla="*/ 817512 w 2487562"/>
                <a:gd name="connsiteY7" fmla="*/ 145263 h 1224763"/>
                <a:gd name="connsiteX8" fmla="*/ 166637 w 2487562"/>
                <a:gd name="connsiteY8" fmla="*/ 437363 h 1224763"/>
                <a:gd name="connsiteX9" fmla="*/ 249187 w 2487562"/>
                <a:gd name="connsiteY9" fmla="*/ 1132688 h 1224763"/>
                <a:gd name="connsiteX10" fmla="*/ 423812 w 2487562"/>
                <a:gd name="connsiteY10" fmla="*/ 1224763 h 1224763"/>
                <a:gd name="connsiteX0" fmla="*/ 423812 w 2487562"/>
                <a:gd name="connsiteY0" fmla="*/ 1276040 h 1276040"/>
                <a:gd name="connsiteX1" fmla="*/ 2236737 w 2487562"/>
                <a:gd name="connsiteY1" fmla="*/ 1276040 h 1276040"/>
                <a:gd name="connsiteX2" fmla="*/ 2487562 w 2487562"/>
                <a:gd name="connsiteY2" fmla="*/ 580715 h 1276040"/>
                <a:gd name="connsiteX3" fmla="*/ 2255787 w 2487562"/>
                <a:gd name="connsiteY3" fmla="*/ 421965 h 1276040"/>
                <a:gd name="connsiteX4" fmla="*/ 2030362 w 2487562"/>
                <a:gd name="connsiteY4" fmla="*/ 196540 h 1276040"/>
                <a:gd name="connsiteX5" fmla="*/ 1601737 w 2487562"/>
                <a:gd name="connsiteY5" fmla="*/ 72715 h 1276040"/>
                <a:gd name="connsiteX6" fmla="*/ 1112787 w 2487562"/>
                <a:gd name="connsiteY6" fmla="*/ 82240 h 1276040"/>
                <a:gd name="connsiteX7" fmla="*/ 817512 w 2487562"/>
                <a:gd name="connsiteY7" fmla="*/ 196540 h 1276040"/>
                <a:gd name="connsiteX8" fmla="*/ 166637 w 2487562"/>
                <a:gd name="connsiteY8" fmla="*/ 488640 h 1276040"/>
                <a:gd name="connsiteX9" fmla="*/ 249187 w 2487562"/>
                <a:gd name="connsiteY9" fmla="*/ 1183965 h 1276040"/>
                <a:gd name="connsiteX10" fmla="*/ 423812 w 2487562"/>
                <a:gd name="connsiteY10" fmla="*/ 1276040 h 1276040"/>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8256"/>
                <a:gd name="connsiteY0" fmla="*/ 1359584 h 1359584"/>
                <a:gd name="connsiteX1" fmla="*/ 2236737 w 2488256"/>
                <a:gd name="connsiteY1" fmla="*/ 1359584 h 1359584"/>
                <a:gd name="connsiteX2" fmla="*/ 2487562 w 2488256"/>
                <a:gd name="connsiteY2" fmla="*/ 664259 h 1359584"/>
                <a:gd name="connsiteX3" fmla="*/ 2255787 w 2488256"/>
                <a:gd name="connsiteY3" fmla="*/ 505509 h 1359584"/>
                <a:gd name="connsiteX4" fmla="*/ 2030362 w 2488256"/>
                <a:gd name="connsiteY4" fmla="*/ 280084 h 1359584"/>
                <a:gd name="connsiteX5" fmla="*/ 1601737 w 2488256"/>
                <a:gd name="connsiteY5" fmla="*/ 156259 h 1359584"/>
                <a:gd name="connsiteX6" fmla="*/ 1112787 w 2488256"/>
                <a:gd name="connsiteY6" fmla="*/ 165784 h 1359584"/>
                <a:gd name="connsiteX7" fmla="*/ 817512 w 2488256"/>
                <a:gd name="connsiteY7" fmla="*/ 280084 h 1359584"/>
                <a:gd name="connsiteX8" fmla="*/ 166637 w 2488256"/>
                <a:gd name="connsiteY8" fmla="*/ 572184 h 1359584"/>
                <a:gd name="connsiteX9" fmla="*/ 249187 w 2488256"/>
                <a:gd name="connsiteY9" fmla="*/ 1267509 h 1359584"/>
                <a:gd name="connsiteX10" fmla="*/ 423812 w 2488256"/>
                <a:gd name="connsiteY10" fmla="*/ 1359584 h 1359584"/>
                <a:gd name="connsiteX0" fmla="*/ 423812 w 2613718"/>
                <a:gd name="connsiteY0" fmla="*/ 1359584 h 1359584"/>
                <a:gd name="connsiteX1" fmla="*/ 2236737 w 2613718"/>
                <a:gd name="connsiteY1" fmla="*/ 1359584 h 1359584"/>
                <a:gd name="connsiteX2" fmla="*/ 2487562 w 2613718"/>
                <a:gd name="connsiteY2" fmla="*/ 664259 h 1359584"/>
                <a:gd name="connsiteX3" fmla="*/ 2255787 w 2613718"/>
                <a:gd name="connsiteY3" fmla="*/ 505509 h 1359584"/>
                <a:gd name="connsiteX4" fmla="*/ 2030362 w 2613718"/>
                <a:gd name="connsiteY4" fmla="*/ 280084 h 1359584"/>
                <a:gd name="connsiteX5" fmla="*/ 1601737 w 2613718"/>
                <a:gd name="connsiteY5" fmla="*/ 156259 h 1359584"/>
                <a:gd name="connsiteX6" fmla="*/ 1112787 w 2613718"/>
                <a:gd name="connsiteY6" fmla="*/ 165784 h 1359584"/>
                <a:gd name="connsiteX7" fmla="*/ 817512 w 2613718"/>
                <a:gd name="connsiteY7" fmla="*/ 280084 h 1359584"/>
                <a:gd name="connsiteX8" fmla="*/ 166637 w 2613718"/>
                <a:gd name="connsiteY8" fmla="*/ 572184 h 1359584"/>
                <a:gd name="connsiteX9" fmla="*/ 249187 w 2613718"/>
                <a:gd name="connsiteY9" fmla="*/ 1267509 h 1359584"/>
                <a:gd name="connsiteX10" fmla="*/ 423812 w 2613718"/>
                <a:gd name="connsiteY10" fmla="*/ 1359584 h 1359584"/>
                <a:gd name="connsiteX0" fmla="*/ 423812 w 2679088"/>
                <a:gd name="connsiteY0" fmla="*/ 1359584 h 1359584"/>
                <a:gd name="connsiteX1" fmla="*/ 2236737 w 2679088"/>
                <a:gd name="connsiteY1" fmla="*/ 1359584 h 1359584"/>
                <a:gd name="connsiteX2" fmla="*/ 2487562 w 2679088"/>
                <a:gd name="connsiteY2" fmla="*/ 664259 h 1359584"/>
                <a:gd name="connsiteX3" fmla="*/ 2255787 w 2679088"/>
                <a:gd name="connsiteY3" fmla="*/ 505509 h 1359584"/>
                <a:gd name="connsiteX4" fmla="*/ 2030362 w 2679088"/>
                <a:gd name="connsiteY4" fmla="*/ 280084 h 1359584"/>
                <a:gd name="connsiteX5" fmla="*/ 1601737 w 2679088"/>
                <a:gd name="connsiteY5" fmla="*/ 156259 h 1359584"/>
                <a:gd name="connsiteX6" fmla="*/ 1112787 w 2679088"/>
                <a:gd name="connsiteY6" fmla="*/ 165784 h 1359584"/>
                <a:gd name="connsiteX7" fmla="*/ 817512 w 2679088"/>
                <a:gd name="connsiteY7" fmla="*/ 280084 h 1359584"/>
                <a:gd name="connsiteX8" fmla="*/ 166637 w 2679088"/>
                <a:gd name="connsiteY8" fmla="*/ 572184 h 1359584"/>
                <a:gd name="connsiteX9" fmla="*/ 249187 w 2679088"/>
                <a:gd name="connsiteY9" fmla="*/ 1267509 h 1359584"/>
                <a:gd name="connsiteX10" fmla="*/ 423812 w 2679088"/>
                <a:gd name="connsiteY10" fmla="*/ 1359584 h 135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088" h="1359584">
                  <a:moveTo>
                    <a:pt x="423812" y="1359584"/>
                  </a:moveTo>
                  <a:lnTo>
                    <a:pt x="2236737" y="1359584"/>
                  </a:lnTo>
                  <a:cubicBezTo>
                    <a:pt x="2656895" y="1356409"/>
                    <a:pt x="2851629" y="896034"/>
                    <a:pt x="2487562" y="664259"/>
                  </a:cubicBezTo>
                  <a:cubicBezTo>
                    <a:pt x="2492854" y="595467"/>
                    <a:pt x="2472745" y="428251"/>
                    <a:pt x="2255787" y="505509"/>
                  </a:cubicBezTo>
                  <a:cubicBezTo>
                    <a:pt x="2253670" y="392267"/>
                    <a:pt x="2242029" y="279026"/>
                    <a:pt x="2030362" y="280084"/>
                  </a:cubicBezTo>
                  <a:cubicBezTo>
                    <a:pt x="2004962" y="137209"/>
                    <a:pt x="1795412" y="-21541"/>
                    <a:pt x="1601737" y="156259"/>
                  </a:cubicBezTo>
                  <a:cubicBezTo>
                    <a:pt x="1470504" y="-88216"/>
                    <a:pt x="1209095" y="-15191"/>
                    <a:pt x="1112787" y="165784"/>
                  </a:cubicBezTo>
                  <a:cubicBezTo>
                    <a:pt x="1008012" y="122392"/>
                    <a:pt x="865137" y="98051"/>
                    <a:pt x="817512" y="280084"/>
                  </a:cubicBezTo>
                  <a:cubicBezTo>
                    <a:pt x="568804" y="70534"/>
                    <a:pt x="53395" y="245159"/>
                    <a:pt x="166637" y="572184"/>
                  </a:cubicBezTo>
                  <a:cubicBezTo>
                    <a:pt x="-110646" y="775384"/>
                    <a:pt x="-13280" y="1102409"/>
                    <a:pt x="249187" y="1267509"/>
                  </a:cubicBezTo>
                  <a:cubicBezTo>
                    <a:pt x="288345" y="1352176"/>
                    <a:pt x="346554" y="1357467"/>
                    <a:pt x="423812" y="1359584"/>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Kiểm thử</a:t>
              </a:r>
              <a:endParaRPr lang="en-US" sz="2600"/>
            </a:p>
          </p:txBody>
        </p:sp>
        <p:grpSp>
          <p:nvGrpSpPr>
            <p:cNvPr id="25" name="Group 24"/>
            <p:cNvGrpSpPr/>
            <p:nvPr/>
          </p:nvGrpSpPr>
          <p:grpSpPr>
            <a:xfrm rot="21164505">
              <a:off x="3989779" y="4300037"/>
              <a:ext cx="277352" cy="485839"/>
              <a:chOff x="2057400" y="2332412"/>
              <a:chExt cx="324766" cy="568896"/>
            </a:xfrm>
            <a:solidFill>
              <a:srgbClr val="5A6378"/>
            </a:solidFill>
          </p:grpSpPr>
          <p:sp>
            <p:nvSpPr>
              <p:cNvPr id="26" name="Oval 25"/>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Oval 26"/>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Oval 27"/>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38"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NỘI DUNG &amp; KẾT QUẢ NGHIÊN CỨU</a:t>
            </a:r>
            <a:endParaRPr lang="en-US" sz="2800">
              <a:solidFill>
                <a:srgbClr val="C20483"/>
              </a:solidFill>
              <a:latin typeface="Times New Roman"/>
            </a:endParaRPr>
          </a:p>
        </p:txBody>
      </p:sp>
      <p:cxnSp>
        <p:nvCxnSpPr>
          <p:cNvPr id="29" name="Straight Connector 2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0" name="Straight Connector 29"/>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1" name="Group 3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2" name="TextBox 31"/>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20</a:t>
              </a:r>
              <a:endParaRPr lang="en-US">
                <a:solidFill>
                  <a:srgbClr val="ED5555"/>
                </a:solidFill>
              </a:endParaRPr>
            </a:p>
          </p:txBody>
        </p:sp>
        <p:sp>
          <p:nvSpPr>
            <p:cNvPr id="3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807037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5"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25" dur="500" fill="hold"/>
                                        <p:tgtEl>
                                          <p:spTgt spid="3"/>
                                        </p:tgtEl>
                                        <p:attrNameLst>
                                          <p:attrName>ppt_h</p:attrName>
                                        </p:attrNameLst>
                                      </p:cBhvr>
                                      <p:tavLst>
                                        <p:tav tm="0">
                                          <p:val>
                                            <p:strVal val="#ppt_h"/>
                                          </p:val>
                                        </p:tav>
                                        <p:tav tm="100000">
                                          <p:val>
                                            <p:strVal val="#ppt_h"/>
                                          </p:val>
                                        </p:tav>
                                      </p:tavLst>
                                    </p:anim>
                                    <p:anim calcmode="lin" valueType="num">
                                      <p:cBhvr>
                                        <p:cTn id="26"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29" dur="500" decel="50000">
                                          <p:stCondLst>
                                            <p:cond delay="0"/>
                                          </p:stCondLst>
                                        </p:cTn>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400" decel="100000"/>
                                        <p:tgtEl>
                                          <p:spTgt spid="6"/>
                                        </p:tgtEl>
                                      </p:cBhvr>
                                    </p:animEffect>
                                    <p:anim calcmode="lin" valueType="num">
                                      <p:cBhvr>
                                        <p:cTn id="35" dur="400" decel="100000" fill="hold"/>
                                        <p:tgtEl>
                                          <p:spTgt spid="6"/>
                                        </p:tgtEl>
                                        <p:attrNameLst>
                                          <p:attrName>style.rotation</p:attrName>
                                        </p:attrNameLst>
                                      </p:cBhvr>
                                      <p:tavLst>
                                        <p:tav tm="0">
                                          <p:val>
                                            <p:fltVal val="-90"/>
                                          </p:val>
                                        </p:tav>
                                        <p:tav tm="100000">
                                          <p:val>
                                            <p:fltVal val="0"/>
                                          </p:val>
                                        </p:tav>
                                      </p:tavLst>
                                    </p:anim>
                                    <p:anim calcmode="lin" valueType="num">
                                      <p:cBhvr>
                                        <p:cTn id="36" dur="400" decel="100000" fill="hold"/>
                                        <p:tgtEl>
                                          <p:spTgt spid="6"/>
                                        </p:tgtEl>
                                        <p:attrNameLst>
                                          <p:attrName>ppt_x</p:attrName>
                                        </p:attrNameLst>
                                      </p:cBhvr>
                                      <p:tavLst>
                                        <p:tav tm="0">
                                          <p:val>
                                            <p:strVal val="#ppt_x+0.4"/>
                                          </p:val>
                                        </p:tav>
                                        <p:tav tm="100000">
                                          <p:val>
                                            <p:strVal val="#ppt_x-0.05"/>
                                          </p:val>
                                        </p:tav>
                                      </p:tavLst>
                                    </p:anim>
                                    <p:anim calcmode="lin" valueType="num">
                                      <p:cBhvr>
                                        <p:cTn id="37" dur="400" decel="100000" fill="hold"/>
                                        <p:tgtEl>
                                          <p:spTgt spid="6"/>
                                        </p:tgtEl>
                                        <p:attrNameLst>
                                          <p:attrName>ppt_y</p:attrName>
                                        </p:attrNameLst>
                                      </p:cBhvr>
                                      <p:tavLst>
                                        <p:tav tm="0">
                                          <p:val>
                                            <p:strVal val="#ppt_y-0.4"/>
                                          </p:val>
                                        </p:tav>
                                        <p:tav tm="100000">
                                          <p:val>
                                            <p:strVal val="#ppt_y+0.1"/>
                                          </p:val>
                                        </p:tav>
                                      </p:tavLst>
                                    </p:anim>
                                    <p:anim calcmode="lin" valueType="num">
                                      <p:cBhvr>
                                        <p:cTn id="38" dur="100" accel="100000" fill="hold">
                                          <p:stCondLst>
                                            <p:cond delay="400"/>
                                          </p:stCondLst>
                                        </p:cTn>
                                        <p:tgtEl>
                                          <p:spTgt spid="6"/>
                                        </p:tgtEl>
                                        <p:attrNameLst>
                                          <p:attrName>ppt_x</p:attrName>
                                        </p:attrNameLst>
                                      </p:cBhvr>
                                      <p:tavLst>
                                        <p:tav tm="0">
                                          <p:val>
                                            <p:strVal val="#ppt_x-0.05"/>
                                          </p:val>
                                        </p:tav>
                                        <p:tav tm="100000">
                                          <p:val>
                                            <p:strVal val="#ppt_x"/>
                                          </p:val>
                                        </p:tav>
                                      </p:tavLst>
                                    </p:anim>
                                    <p:anim calcmode="lin" valueType="num">
                                      <p:cBhvr>
                                        <p:cTn id="39" dur="100" accel="100000" fill="hold">
                                          <p:stCondLst>
                                            <p:cond delay="4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fontScale="90000"/>
          </a:bodyPr>
          <a:lstStyle/>
          <a:p>
            <a:r>
              <a:rPr lang="en-US" smtClean="0">
                <a:solidFill>
                  <a:srgbClr val="C20483"/>
                </a:solidFill>
                <a:latin typeface="Times New Roman"/>
              </a:rPr>
              <a:t>ĐẶC TẢ YÊU CẦU CHỨC NĂNG</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7" name="Rectangle 16"/>
          <p:cNvSpPr/>
          <p:nvPr/>
        </p:nvSpPr>
        <p:spPr bwMode="auto">
          <a:xfrm>
            <a:off x="3733800" y="1573588"/>
            <a:ext cx="1905000" cy="838200"/>
          </a:xfrm>
          <a:prstGeom prst="rect">
            <a:avLst/>
          </a:prstGeom>
          <a:ln w="38100" cap="rnd" cmpd="sng">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HỆ THỐNG</a:t>
            </a:r>
            <a:endParaRPr lang="vi-VN" sz="220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9" name="Rectangle 18"/>
          <p:cNvSpPr/>
          <p:nvPr/>
        </p:nvSpPr>
        <p:spPr bwMode="auto">
          <a:xfrm>
            <a:off x="9906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KHÁCH VÃNG LAI</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20" name="Rectangle 19"/>
          <p:cNvSpPr/>
          <p:nvPr/>
        </p:nvSpPr>
        <p:spPr bwMode="auto">
          <a:xfrm>
            <a:off x="37338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THÀNH VIÊN</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21" name="Rectangle 20"/>
          <p:cNvSpPr/>
          <p:nvPr/>
        </p:nvSpPr>
        <p:spPr bwMode="auto">
          <a:xfrm>
            <a:off x="64770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QUẢN </a:t>
            </a: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TRỊ VIÊN</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bwMode="auto">
          <a:xfrm>
            <a:off x="4686300" y="2764213"/>
            <a:ext cx="0" cy="354013"/>
          </a:xfrm>
          <a:prstGeom prst="straightConnector1">
            <a:avLst/>
          </a:prstGeom>
          <a:ln w="38100" cap="rnd">
            <a:solidFill>
              <a:srgbClr val="0070C0"/>
            </a:solidFill>
            <a:tailEnd type="triangle"/>
          </a:ln>
        </p:spPr>
        <p:style>
          <a:lnRef idx="1">
            <a:schemeClr val="dk1"/>
          </a:lnRef>
          <a:fillRef idx="0">
            <a:schemeClr val="dk1"/>
          </a:fillRef>
          <a:effectRef idx="0">
            <a:schemeClr val="dk1"/>
          </a:effectRef>
          <a:fontRef idx="minor">
            <a:schemeClr val="tx1"/>
          </a:fontRef>
        </p:style>
      </p:cxnSp>
      <p:grpSp>
        <p:nvGrpSpPr>
          <p:cNvPr id="26" name="Group 25"/>
          <p:cNvGrpSpPr/>
          <p:nvPr/>
        </p:nvGrpSpPr>
        <p:grpSpPr>
          <a:xfrm>
            <a:off x="4686300" y="2764213"/>
            <a:ext cx="2743200" cy="354013"/>
            <a:chOff x="4686300" y="2764213"/>
            <a:chExt cx="2743200" cy="354013"/>
          </a:xfrm>
        </p:grpSpPr>
        <p:cxnSp>
          <p:nvCxnSpPr>
            <p:cNvPr id="16" name="Straight Arrow Connector 15"/>
            <p:cNvCxnSpPr/>
            <p:nvPr/>
          </p:nvCxnSpPr>
          <p:spPr bwMode="auto">
            <a:xfrm>
              <a:off x="7429500" y="2764213"/>
              <a:ext cx="0" cy="354013"/>
            </a:xfrm>
            <a:prstGeom prst="straightConnector1">
              <a:avLst/>
            </a:prstGeom>
            <a:ln w="38100" cap="rnd">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bwMode="auto">
            <a:xfrm>
              <a:off x="4686300" y="2766550"/>
              <a:ext cx="2743200" cy="0"/>
            </a:xfrm>
            <a:prstGeom prst="line">
              <a:avLst/>
            </a:prstGeom>
            <a:ln w="38100" cap="rnd">
              <a:solidFill>
                <a:srgbClr val="0070C0"/>
              </a:solidFill>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1943100" y="2411788"/>
            <a:ext cx="2746137" cy="706438"/>
            <a:chOff x="1943100" y="2411788"/>
            <a:chExt cx="2746137" cy="706438"/>
          </a:xfrm>
        </p:grpSpPr>
        <p:cxnSp>
          <p:nvCxnSpPr>
            <p:cNvPr id="14" name="Straight Connector 13"/>
            <p:cNvCxnSpPr/>
            <p:nvPr/>
          </p:nvCxnSpPr>
          <p:spPr bwMode="auto">
            <a:xfrm>
              <a:off x="1943100" y="2764213"/>
              <a:ext cx="2743200" cy="0"/>
            </a:xfrm>
            <a:prstGeom prst="line">
              <a:avLst/>
            </a:prstGeom>
            <a:ln w="38100" cap="rnd">
              <a:solidFill>
                <a:srgbClr val="0070C0"/>
              </a:solidFill>
              <a:headEnd w="lg"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9" idx="0"/>
            </p:cNvCxnSpPr>
            <p:nvPr/>
          </p:nvCxnSpPr>
          <p:spPr bwMode="auto">
            <a:xfrm>
              <a:off x="1943100" y="2764213"/>
              <a:ext cx="0" cy="354013"/>
            </a:xfrm>
            <a:prstGeom prst="straightConnector1">
              <a:avLst/>
            </a:prstGeom>
            <a:ln w="38100" cap="rnd">
              <a:solidFill>
                <a:srgbClr val="0070C0"/>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7" idx="2"/>
            </p:cNvCxnSpPr>
            <p:nvPr/>
          </p:nvCxnSpPr>
          <p:spPr bwMode="auto">
            <a:xfrm>
              <a:off x="4686300" y="2411788"/>
              <a:ext cx="2937" cy="352425"/>
            </a:xfrm>
            <a:prstGeom prst="straightConnector1">
              <a:avLst/>
            </a:prstGeom>
            <a:ln w="38100" cap="rnd">
              <a:solidFill>
                <a:srgbClr val="0070C0"/>
              </a:solidFill>
              <a:headEnd w="lg" len="med"/>
              <a:tailEnd type="none"/>
            </a:ln>
          </p:spPr>
          <p:style>
            <a:lnRef idx="1">
              <a:schemeClr val="dk1"/>
            </a:lnRef>
            <a:fillRef idx="0">
              <a:schemeClr val="dk1"/>
            </a:fillRef>
            <a:effectRef idx="0">
              <a:schemeClr val="dk1"/>
            </a:effectRef>
            <a:fontRef idx="minor">
              <a:schemeClr val="tx1"/>
            </a:fontRef>
          </p:style>
        </p:cxnSp>
      </p:grpSp>
      <p:grpSp>
        <p:nvGrpSpPr>
          <p:cNvPr id="24" name="Group 2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7" name="TextBox 26"/>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21</a:t>
              </a:r>
              <a:endParaRPr lang="en-US">
                <a:solidFill>
                  <a:srgbClr val="ED5555"/>
                </a:solidFill>
              </a:endParaRPr>
            </a:p>
          </p:txBody>
        </p:sp>
        <p:sp>
          <p:nvSpPr>
            <p:cNvPr id="2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173637116"/>
      </p:ext>
    </p:extLst>
  </p:cSld>
  <p:clrMapOvr>
    <a:masterClrMapping/>
  </p:clrMapOvr>
  <mc:AlternateContent xmlns:mc="http://schemas.openxmlformats.org/markup-compatibility/2006" xmlns:p14="http://schemas.microsoft.com/office/powerpoint/2010/main">
    <mc:Choice Requires="p14">
      <p:transition spd="slow" p14:dur="25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4"/>
                                        </p:tgtEl>
                                        <p:attrNameLst>
                                          <p:attrName>r</p:attrName>
                                        </p:attrNameLst>
                                      </p:cBhvr>
                                    </p:animRot>
                                    <p:animRot by="-240000">
                                      <p:cBhvr>
                                        <p:cTn id="7" dur="200" fill="hold">
                                          <p:stCondLst>
                                            <p:cond delay="200"/>
                                          </p:stCondLst>
                                        </p:cTn>
                                        <p:tgtEl>
                                          <p:spTgt spid="24"/>
                                        </p:tgtEl>
                                        <p:attrNameLst>
                                          <p:attrName>r</p:attrName>
                                        </p:attrNameLst>
                                      </p:cBhvr>
                                    </p:animRot>
                                    <p:animRot by="240000">
                                      <p:cBhvr>
                                        <p:cTn id="8" dur="200" fill="hold">
                                          <p:stCondLst>
                                            <p:cond delay="400"/>
                                          </p:stCondLst>
                                        </p:cTn>
                                        <p:tgtEl>
                                          <p:spTgt spid="24"/>
                                        </p:tgtEl>
                                        <p:attrNameLst>
                                          <p:attrName>r</p:attrName>
                                        </p:attrNameLst>
                                      </p:cBhvr>
                                    </p:animRot>
                                    <p:animRot by="-240000">
                                      <p:cBhvr>
                                        <p:cTn id="9" dur="200" fill="hold">
                                          <p:stCondLst>
                                            <p:cond delay="600"/>
                                          </p:stCondLst>
                                        </p:cTn>
                                        <p:tgtEl>
                                          <p:spTgt spid="24"/>
                                        </p:tgtEl>
                                        <p:attrNameLst>
                                          <p:attrName>r</p:attrName>
                                        </p:attrNameLst>
                                      </p:cBhvr>
                                    </p:animRot>
                                    <p:animRot by="120000">
                                      <p:cBhvr>
                                        <p:cTn id="10" dur="200" fill="hold">
                                          <p:stCondLst>
                                            <p:cond delay="800"/>
                                          </p:stCondLst>
                                        </p:cTn>
                                        <p:tgtEl>
                                          <p:spTgt spid="2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400"/>
                                        <p:tgtEl>
                                          <p:spTgt spid="17"/>
                                        </p:tgtEl>
                                      </p:cBhvr>
                                    </p:animEffect>
                                    <p:anim calcmode="lin" valueType="num">
                                      <p:cBhvr>
                                        <p:cTn id="16" dur="400" fill="hold"/>
                                        <p:tgtEl>
                                          <p:spTgt spid="17"/>
                                        </p:tgtEl>
                                        <p:attrNameLst>
                                          <p:attrName>ppt_x</p:attrName>
                                        </p:attrNameLst>
                                      </p:cBhvr>
                                      <p:tavLst>
                                        <p:tav tm="0">
                                          <p:val>
                                            <p:strVal val="#ppt_x"/>
                                          </p:val>
                                        </p:tav>
                                        <p:tav tm="100000">
                                          <p:val>
                                            <p:strVal val="#ppt_x"/>
                                          </p:val>
                                        </p:tav>
                                      </p:tavLst>
                                    </p:anim>
                                    <p:anim calcmode="lin" valueType="num">
                                      <p:cBhvr>
                                        <p:cTn id="17" dur="4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circle(in)">
                                      <p:cBhvr>
                                        <p:cTn id="42" dur="2000"/>
                                        <p:tgtEl>
                                          <p:spTgt spid="26"/>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circle(in)">
                                      <p:cBhvr>
                                        <p:cTn id="4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125767" y="2490970"/>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KHÁCH </a:t>
            </a: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VÃNG LAI</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856328" y="2490970"/>
            <a:ext cx="3778935" cy="381000"/>
            <a:chOff x="4755030" y="2181701"/>
            <a:chExt cx="3931770" cy="381000"/>
          </a:xfrm>
        </p:grpSpPr>
        <p:sp>
          <p:nvSpPr>
            <p:cNvPr id="19" name="Rectangle 18"/>
            <p:cNvSpPr/>
            <p:nvPr/>
          </p:nvSpPr>
          <p:spPr bwMode="auto">
            <a:xfrm>
              <a:off x="5136030" y="2181701"/>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KIẾM</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2863984" y="1885950"/>
            <a:ext cx="3778935" cy="381000"/>
            <a:chOff x="4755030" y="1607026"/>
            <a:chExt cx="3931770" cy="381000"/>
          </a:xfrm>
        </p:grpSpPr>
        <p:sp>
          <p:nvSpPr>
            <p:cNvPr id="18" name="Rectangle 17"/>
            <p:cNvSpPr/>
            <p:nvPr/>
          </p:nvSpPr>
          <p:spPr bwMode="auto">
            <a:xfrm>
              <a:off x="5136030" y="1607026"/>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ĐĂNG NHẬP</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7" name="Group 6"/>
          <p:cNvGrpSpPr/>
          <p:nvPr/>
        </p:nvGrpSpPr>
        <p:grpSpPr>
          <a:xfrm>
            <a:off x="2421964" y="1341620"/>
            <a:ext cx="4213299" cy="1339605"/>
            <a:chOff x="4320666" y="1032351"/>
            <a:chExt cx="4213299" cy="1339605"/>
          </a:xfrm>
        </p:grpSpPr>
        <p:sp>
          <p:nvSpPr>
            <p:cNvPr id="17" name="Rectangle 16"/>
            <p:cNvSpPr/>
            <p:nvPr/>
          </p:nvSpPr>
          <p:spPr bwMode="auto">
            <a:xfrm>
              <a:off x="5136030" y="1032351"/>
              <a:ext cx="3397935"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ĐĂNG KÝ</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a:off x="4755030" y="1222851"/>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bwMode="auto">
            <a:xfrm>
              <a:off x="4755030" y="122285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a:off x="4320666" y="2371956"/>
              <a:ext cx="446087" cy="0"/>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37" name="Group 36"/>
          <p:cNvGrpSpPr/>
          <p:nvPr/>
        </p:nvGrpSpPr>
        <p:grpSpPr>
          <a:xfrm>
            <a:off x="2856328" y="2680980"/>
            <a:ext cx="3778935" cy="765665"/>
            <a:chOff x="4755030" y="2371711"/>
            <a:chExt cx="3931770" cy="765665"/>
          </a:xfrm>
        </p:grpSpPr>
        <p:sp>
          <p:nvSpPr>
            <p:cNvPr id="20" name="Rectangle 19"/>
            <p:cNvSpPr/>
            <p:nvPr/>
          </p:nvSpPr>
          <p:spPr bwMode="auto">
            <a:xfrm>
              <a:off x="5124918" y="2756376"/>
              <a:ext cx="356188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bwMode="auto">
            <a:xfrm>
              <a:off x="4755030" y="294687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a:off x="4755044" y="2371711"/>
              <a:ext cx="0" cy="57467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2860253" y="3255404"/>
            <a:ext cx="3775010" cy="765916"/>
            <a:chOff x="4751140" y="2946135"/>
            <a:chExt cx="3935660" cy="765916"/>
          </a:xfrm>
        </p:grpSpPr>
        <p:sp>
          <p:nvSpPr>
            <p:cNvPr id="21" name="Rectangle 20"/>
            <p:cNvSpPr/>
            <p:nvPr/>
          </p:nvSpPr>
          <p:spPr bwMode="auto">
            <a:xfrm>
              <a:off x="5124918" y="3331051"/>
              <a:ext cx="356188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THÔNG TIN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9" name="Straight Arrow Connector 28"/>
            <p:cNvCxnSpPr/>
            <p:nvPr/>
          </p:nvCxnSpPr>
          <p:spPr bwMode="auto">
            <a:xfrm>
              <a:off x="4755030" y="3521551"/>
              <a:ext cx="369888"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4751140" y="2946135"/>
              <a:ext cx="0" cy="57467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55" name="Group 54"/>
          <p:cNvGrpSpPr/>
          <p:nvPr/>
        </p:nvGrpSpPr>
        <p:grpSpPr>
          <a:xfrm>
            <a:off x="6629401" y="3160895"/>
            <a:ext cx="2345378" cy="680035"/>
            <a:chOff x="6629401" y="3160895"/>
            <a:chExt cx="2345378" cy="680035"/>
          </a:xfrm>
        </p:grpSpPr>
        <p:cxnSp>
          <p:nvCxnSpPr>
            <p:cNvPr id="44" name="Straight Connector 43"/>
            <p:cNvCxnSpPr/>
            <p:nvPr/>
          </p:nvCxnSpPr>
          <p:spPr bwMode="auto">
            <a:xfrm flipH="1">
              <a:off x="6930883" y="3444507"/>
              <a:ext cx="2692"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nvGrpSpPr>
            <p:cNvPr id="52" name="Group 51"/>
            <p:cNvGrpSpPr/>
            <p:nvPr/>
          </p:nvGrpSpPr>
          <p:grpSpPr>
            <a:xfrm>
              <a:off x="6629401" y="3160895"/>
              <a:ext cx="2345378" cy="680035"/>
              <a:chOff x="6629401" y="3160895"/>
              <a:chExt cx="2345378" cy="680035"/>
            </a:xfrm>
          </p:grpSpPr>
          <p:grpSp>
            <p:nvGrpSpPr>
              <p:cNvPr id="41" name="Group 40"/>
              <p:cNvGrpSpPr/>
              <p:nvPr/>
            </p:nvGrpSpPr>
            <p:grpSpPr>
              <a:xfrm>
                <a:off x="6933575" y="3160895"/>
                <a:ext cx="2041204" cy="571500"/>
                <a:chOff x="5638440" y="1377029"/>
                <a:chExt cx="2041204" cy="571500"/>
              </a:xfrm>
            </p:grpSpPr>
            <p:sp>
              <p:nvSpPr>
                <p:cNvPr id="42" name="Rectangle 41"/>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CẬP NHẬT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3" name="Straight Arrow Connector 42"/>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48" name="Straight Connector 47"/>
              <p:cNvCxnSpPr/>
              <p:nvPr/>
            </p:nvCxnSpPr>
            <p:spPr bwMode="auto">
              <a:xfrm flipV="1">
                <a:off x="6629401" y="3836772"/>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grpSp>
        <p:nvGrpSpPr>
          <p:cNvPr id="54" name="Group 53"/>
          <p:cNvGrpSpPr/>
          <p:nvPr/>
        </p:nvGrpSpPr>
        <p:grpSpPr>
          <a:xfrm>
            <a:off x="6936033" y="3844587"/>
            <a:ext cx="2044608" cy="679066"/>
            <a:chOff x="6936033" y="3844587"/>
            <a:chExt cx="2044608" cy="679066"/>
          </a:xfrm>
        </p:grpSpPr>
        <p:grpSp>
          <p:nvGrpSpPr>
            <p:cNvPr id="45" name="Group 44"/>
            <p:cNvGrpSpPr/>
            <p:nvPr/>
          </p:nvGrpSpPr>
          <p:grpSpPr>
            <a:xfrm>
              <a:off x="6944821" y="3948733"/>
              <a:ext cx="2035820" cy="574920"/>
              <a:chOff x="6856690" y="2298700"/>
              <a:chExt cx="2035820" cy="574920"/>
            </a:xfrm>
          </p:grpSpPr>
          <p:sp>
            <p:nvSpPr>
              <p:cNvPr id="46" name="Rectangle 45"/>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HỦY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7" name="Straight Arrow Connector 46"/>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1" name="Straight Connector 50"/>
            <p:cNvCxnSpPr/>
            <p:nvPr/>
          </p:nvCxnSpPr>
          <p:spPr bwMode="auto">
            <a:xfrm flipH="1">
              <a:off x="6936033" y="3844587"/>
              <a:ext cx="2692"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49" name="TextBox 4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22</a:t>
              </a:r>
              <a:endParaRPr lang="en-US">
                <a:solidFill>
                  <a:srgbClr val="ED5555"/>
                </a:solidFill>
              </a:endParaRPr>
            </a:p>
          </p:txBody>
        </p:sp>
        <p:sp>
          <p:nvSpPr>
            <p:cNvPr id="5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11613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0"/>
                                        </p:tgtEl>
                                        <p:attrNameLst>
                                          <p:attrName>r</p:attrName>
                                        </p:attrNameLst>
                                      </p:cBhvr>
                                    </p:animRot>
                                    <p:animRot by="-240000">
                                      <p:cBhvr>
                                        <p:cTn id="7" dur="200" fill="hold">
                                          <p:stCondLst>
                                            <p:cond delay="200"/>
                                          </p:stCondLst>
                                        </p:cTn>
                                        <p:tgtEl>
                                          <p:spTgt spid="40"/>
                                        </p:tgtEl>
                                        <p:attrNameLst>
                                          <p:attrName>r</p:attrName>
                                        </p:attrNameLst>
                                      </p:cBhvr>
                                    </p:animRot>
                                    <p:animRot by="240000">
                                      <p:cBhvr>
                                        <p:cTn id="8" dur="200" fill="hold">
                                          <p:stCondLst>
                                            <p:cond delay="400"/>
                                          </p:stCondLst>
                                        </p:cTn>
                                        <p:tgtEl>
                                          <p:spTgt spid="40"/>
                                        </p:tgtEl>
                                        <p:attrNameLst>
                                          <p:attrName>r</p:attrName>
                                        </p:attrNameLst>
                                      </p:cBhvr>
                                    </p:animRot>
                                    <p:animRot by="-240000">
                                      <p:cBhvr>
                                        <p:cTn id="9" dur="200" fill="hold">
                                          <p:stCondLst>
                                            <p:cond delay="600"/>
                                          </p:stCondLst>
                                        </p:cTn>
                                        <p:tgtEl>
                                          <p:spTgt spid="40"/>
                                        </p:tgtEl>
                                        <p:attrNameLst>
                                          <p:attrName>r</p:attrName>
                                        </p:attrNameLst>
                                      </p:cBhvr>
                                    </p:animRot>
                                    <p:animRot by="120000">
                                      <p:cBhvr>
                                        <p:cTn id="10" dur="200" fill="hold">
                                          <p:stCondLst>
                                            <p:cond delay="800"/>
                                          </p:stCondLst>
                                        </p:cTn>
                                        <p:tgtEl>
                                          <p:spTgt spid="4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400" fill="hold"/>
                                        <p:tgtEl>
                                          <p:spTgt spid="16"/>
                                        </p:tgtEl>
                                        <p:attrNameLst>
                                          <p:attrName>ppt_x</p:attrName>
                                        </p:attrNameLst>
                                      </p:cBhvr>
                                      <p:tavLst>
                                        <p:tav tm="0">
                                          <p:val>
                                            <p:strVal val="#ppt_x-.2"/>
                                          </p:val>
                                        </p:tav>
                                        <p:tav tm="100000">
                                          <p:val>
                                            <p:strVal val="#ppt_x"/>
                                          </p:val>
                                        </p:tav>
                                      </p:tavLst>
                                    </p:anim>
                                    <p:anim calcmode="lin" valueType="num">
                                      <p:cBhvr>
                                        <p:cTn id="16"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4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strips(downLeft)">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ppt_x"/>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0" presetClass="entr" presetSubtype="0" decel="10000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1000" fill="hold"/>
                                        <p:tgtEl>
                                          <p:spTgt spid="37"/>
                                        </p:tgtEl>
                                        <p:attrNameLst>
                                          <p:attrName>ppt_w</p:attrName>
                                        </p:attrNameLst>
                                      </p:cBhvr>
                                      <p:tavLst>
                                        <p:tav tm="0">
                                          <p:val>
                                            <p:strVal val="#ppt_w+.3"/>
                                          </p:val>
                                        </p:tav>
                                        <p:tav tm="100000">
                                          <p:val>
                                            <p:strVal val="#ppt_w"/>
                                          </p:val>
                                        </p:tav>
                                      </p:tavLst>
                                    </p:anim>
                                    <p:anim calcmode="lin" valueType="num">
                                      <p:cBhvr>
                                        <p:cTn id="41" dur="1000" fill="hold"/>
                                        <p:tgtEl>
                                          <p:spTgt spid="37"/>
                                        </p:tgtEl>
                                        <p:attrNameLst>
                                          <p:attrName>ppt_h</p:attrName>
                                        </p:attrNameLst>
                                      </p:cBhvr>
                                      <p:tavLst>
                                        <p:tav tm="0">
                                          <p:val>
                                            <p:strVal val="#ppt_h"/>
                                          </p:val>
                                        </p:tav>
                                        <p:tav tm="100000">
                                          <p:val>
                                            <p:strVal val="#ppt_h"/>
                                          </p:val>
                                        </p:tav>
                                      </p:tavLst>
                                    </p:anim>
                                    <p:animEffect transition="in" filter="fade">
                                      <p:cBhvr>
                                        <p:cTn id="42" dur="1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anim calcmode="lin" valueType="num">
                                      <p:cBhvr>
                                        <p:cTn id="48" dur="500" fill="hold"/>
                                        <p:tgtEl>
                                          <p:spTgt spid="39"/>
                                        </p:tgtEl>
                                        <p:attrNameLst>
                                          <p:attrName>ppt_x</p:attrName>
                                        </p:attrNameLst>
                                      </p:cBhvr>
                                      <p:tavLst>
                                        <p:tav tm="0">
                                          <p:val>
                                            <p:strVal val="#ppt_x"/>
                                          </p:val>
                                        </p:tav>
                                        <p:tav tm="100000">
                                          <p:val>
                                            <p:strVal val="#ppt_x"/>
                                          </p:val>
                                        </p:tav>
                                      </p:tavLst>
                                    </p:anim>
                                    <p:anim calcmode="lin" valueType="num">
                                      <p:cBhvr>
                                        <p:cTn id="4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barn(inVertical)">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blinds(horizontal)">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371294" y="2659391"/>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 VIÊN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984571" y="2655723"/>
            <a:ext cx="3352800" cy="381000"/>
            <a:chOff x="4755030" y="2181701"/>
            <a:chExt cx="3931770" cy="381000"/>
          </a:xfrm>
        </p:grpSpPr>
        <p:sp>
          <p:nvSpPr>
            <p:cNvPr id="19" name="Rectangle 18"/>
            <p:cNvSpPr/>
            <p:nvPr/>
          </p:nvSpPr>
          <p:spPr bwMode="auto">
            <a:xfrm>
              <a:off x="5136030" y="2181701"/>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LỊCH SỬ TOUR ĐÃ ĐI</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60" name="Group 59"/>
          <p:cNvGrpSpPr/>
          <p:nvPr/>
        </p:nvGrpSpPr>
        <p:grpSpPr>
          <a:xfrm>
            <a:off x="2667462" y="1506373"/>
            <a:ext cx="3669909" cy="1339360"/>
            <a:chOff x="2714352" y="1615787"/>
            <a:chExt cx="3669909" cy="1339360"/>
          </a:xfrm>
        </p:grpSpPr>
        <p:sp>
          <p:nvSpPr>
            <p:cNvPr id="17" name="Rectangle 16"/>
            <p:cNvSpPr/>
            <p:nvPr/>
          </p:nvSpPr>
          <p:spPr bwMode="auto">
            <a:xfrm>
              <a:off x="3346881" y="1615787"/>
              <a:ext cx="303738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TÀI KHOẢN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a:off x="3031461" y="1806287"/>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7" idx="1"/>
            </p:cNvCxnSpPr>
            <p:nvPr/>
          </p:nvCxnSpPr>
          <p:spPr bwMode="auto">
            <a:xfrm>
              <a:off x="3031461" y="1806287"/>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bwMode="auto">
            <a:xfrm flipV="1">
              <a:off x="2714352" y="2950989"/>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67" name="Group 66"/>
          <p:cNvGrpSpPr/>
          <p:nvPr/>
        </p:nvGrpSpPr>
        <p:grpSpPr>
          <a:xfrm>
            <a:off x="6348616" y="1017082"/>
            <a:ext cx="2345378" cy="680035"/>
            <a:chOff x="6395506" y="1126496"/>
            <a:chExt cx="2345378" cy="680035"/>
          </a:xfrm>
        </p:grpSpPr>
        <p:grpSp>
          <p:nvGrpSpPr>
            <p:cNvPr id="25" name="Group 24"/>
            <p:cNvGrpSpPr/>
            <p:nvPr/>
          </p:nvGrpSpPr>
          <p:grpSpPr>
            <a:xfrm>
              <a:off x="6699680" y="1126496"/>
              <a:ext cx="2041204" cy="571500"/>
              <a:chOff x="5638440" y="1377029"/>
              <a:chExt cx="2041204" cy="571500"/>
            </a:xfrm>
          </p:grpSpPr>
          <p:sp>
            <p:nvSpPr>
              <p:cNvPr id="41" name="Rectangle 40"/>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CẬP NHẬT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2" name="Straight Arrow Connector 41"/>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43" name="Straight Connector 42"/>
            <p:cNvCxnSpPr/>
            <p:nvPr/>
          </p:nvCxnSpPr>
          <p:spPr bwMode="auto">
            <a:xfrm>
              <a:off x="6699680" y="1410108"/>
              <a:ext cx="0"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bwMode="auto">
            <a:xfrm flipV="1">
              <a:off x="6395506" y="1802373"/>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71" name="Group 70"/>
          <p:cNvGrpSpPr/>
          <p:nvPr/>
        </p:nvGrpSpPr>
        <p:grpSpPr>
          <a:xfrm>
            <a:off x="2984571" y="2845733"/>
            <a:ext cx="3352800" cy="1340339"/>
            <a:chOff x="3031461" y="2955147"/>
            <a:chExt cx="3352800" cy="1340339"/>
          </a:xfrm>
        </p:grpSpPr>
        <p:grpSp>
          <p:nvGrpSpPr>
            <p:cNvPr id="35" name="Group 34"/>
            <p:cNvGrpSpPr/>
            <p:nvPr/>
          </p:nvGrpSpPr>
          <p:grpSpPr>
            <a:xfrm>
              <a:off x="3031461" y="3914486"/>
              <a:ext cx="3352800" cy="381000"/>
              <a:chOff x="4755030" y="1607026"/>
              <a:chExt cx="3931770" cy="381000"/>
            </a:xfrm>
          </p:grpSpPr>
          <p:sp>
            <p:nvSpPr>
              <p:cNvPr id="18" name="Rectangle 17"/>
              <p:cNvSpPr/>
              <p:nvPr/>
            </p:nvSpPr>
            <p:spPr bwMode="auto">
              <a:xfrm>
                <a:off x="5136030" y="1607026"/>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HỦY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1" name="Straight Connector 50"/>
            <p:cNvCxnSpPr/>
            <p:nvPr/>
          </p:nvCxnSpPr>
          <p:spPr bwMode="auto">
            <a:xfrm>
              <a:off x="3034459" y="2955147"/>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69" name="Group 68"/>
          <p:cNvGrpSpPr/>
          <p:nvPr/>
        </p:nvGrpSpPr>
        <p:grpSpPr>
          <a:xfrm>
            <a:off x="6348616" y="3315669"/>
            <a:ext cx="2345378" cy="680035"/>
            <a:chOff x="6395506" y="3425083"/>
            <a:chExt cx="2345378" cy="680035"/>
          </a:xfrm>
        </p:grpSpPr>
        <p:grpSp>
          <p:nvGrpSpPr>
            <p:cNvPr id="52" name="Group 51"/>
            <p:cNvGrpSpPr/>
            <p:nvPr/>
          </p:nvGrpSpPr>
          <p:grpSpPr>
            <a:xfrm>
              <a:off x="6699680" y="3425083"/>
              <a:ext cx="2041204" cy="571500"/>
              <a:chOff x="5638440" y="1377029"/>
              <a:chExt cx="2041204" cy="571500"/>
            </a:xfrm>
          </p:grpSpPr>
          <p:sp>
            <p:nvSpPr>
              <p:cNvPr id="53" name="Rectangle 52"/>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4" name="Straight Arrow Connector 53"/>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5" name="Straight Connector 54"/>
            <p:cNvCxnSpPr/>
            <p:nvPr/>
          </p:nvCxnSpPr>
          <p:spPr bwMode="auto">
            <a:xfrm>
              <a:off x="6699680" y="3708695"/>
              <a:ext cx="0" cy="38705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bwMode="auto">
            <a:xfrm flipV="1">
              <a:off x="6395506" y="4100960"/>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68" name="Group 67"/>
          <p:cNvGrpSpPr/>
          <p:nvPr/>
        </p:nvGrpSpPr>
        <p:grpSpPr>
          <a:xfrm>
            <a:off x="6652790" y="1701335"/>
            <a:ext cx="2047066" cy="678505"/>
            <a:chOff x="6699680" y="1810749"/>
            <a:chExt cx="2047066" cy="678505"/>
          </a:xfrm>
        </p:grpSpPr>
        <p:grpSp>
          <p:nvGrpSpPr>
            <p:cNvPr id="47" name="Group 46"/>
            <p:cNvGrpSpPr/>
            <p:nvPr/>
          </p:nvGrpSpPr>
          <p:grpSpPr>
            <a:xfrm>
              <a:off x="6710926" y="1914334"/>
              <a:ext cx="2035820" cy="574920"/>
              <a:chOff x="6856690" y="2298700"/>
              <a:chExt cx="2035820" cy="574920"/>
            </a:xfrm>
          </p:grpSpPr>
          <p:sp>
            <p:nvSpPr>
              <p:cNvPr id="32" name="Rectangle 31"/>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ĐỔI MẬT KHẨU</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6" name="Straight Arrow Connector 45"/>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63" name="Straight Connector 62"/>
            <p:cNvCxnSpPr/>
            <p:nvPr/>
          </p:nvCxnSpPr>
          <p:spPr bwMode="auto">
            <a:xfrm>
              <a:off x="6699680" y="1810749"/>
              <a:ext cx="0"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70" name="Group 69"/>
          <p:cNvGrpSpPr/>
          <p:nvPr/>
        </p:nvGrpSpPr>
        <p:grpSpPr>
          <a:xfrm>
            <a:off x="6652790" y="4006783"/>
            <a:ext cx="2047066" cy="671644"/>
            <a:chOff x="6699680" y="4116197"/>
            <a:chExt cx="2047066" cy="671644"/>
          </a:xfrm>
        </p:grpSpPr>
        <p:grpSp>
          <p:nvGrpSpPr>
            <p:cNvPr id="56" name="Group 55"/>
            <p:cNvGrpSpPr/>
            <p:nvPr/>
          </p:nvGrpSpPr>
          <p:grpSpPr>
            <a:xfrm>
              <a:off x="6710926" y="4212921"/>
              <a:ext cx="2035820" cy="574920"/>
              <a:chOff x="6856690" y="2298700"/>
              <a:chExt cx="2035820" cy="574920"/>
            </a:xfrm>
          </p:grpSpPr>
          <p:sp>
            <p:nvSpPr>
              <p:cNvPr id="57" name="Rectangle 56"/>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 HỒI VÉ ĐÃ HỦY</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8" name="Straight Arrow Connector 57"/>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65" name="Straight Connector 64"/>
            <p:cNvCxnSpPr/>
            <p:nvPr/>
          </p:nvCxnSpPr>
          <p:spPr bwMode="auto">
            <a:xfrm>
              <a:off x="6699680" y="4116197"/>
              <a:ext cx="0" cy="38705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48" name="TextBox 47"/>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23</a:t>
              </a:r>
              <a:endParaRPr lang="en-US">
                <a:solidFill>
                  <a:srgbClr val="ED5555"/>
                </a:solidFill>
              </a:endParaRPr>
            </a:p>
          </p:txBody>
        </p:sp>
        <p:sp>
          <p:nvSpPr>
            <p:cNvPr id="49"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213231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4"/>
                                        </p:tgtEl>
                                        <p:attrNameLst>
                                          <p:attrName>r</p:attrName>
                                        </p:attrNameLst>
                                      </p:cBhvr>
                                    </p:animRot>
                                    <p:animRot by="-240000">
                                      <p:cBhvr>
                                        <p:cTn id="7" dur="200" fill="hold">
                                          <p:stCondLst>
                                            <p:cond delay="200"/>
                                          </p:stCondLst>
                                        </p:cTn>
                                        <p:tgtEl>
                                          <p:spTgt spid="44"/>
                                        </p:tgtEl>
                                        <p:attrNameLst>
                                          <p:attrName>r</p:attrName>
                                        </p:attrNameLst>
                                      </p:cBhvr>
                                    </p:animRot>
                                    <p:animRot by="240000">
                                      <p:cBhvr>
                                        <p:cTn id="8" dur="200" fill="hold">
                                          <p:stCondLst>
                                            <p:cond delay="400"/>
                                          </p:stCondLst>
                                        </p:cTn>
                                        <p:tgtEl>
                                          <p:spTgt spid="44"/>
                                        </p:tgtEl>
                                        <p:attrNameLst>
                                          <p:attrName>r</p:attrName>
                                        </p:attrNameLst>
                                      </p:cBhvr>
                                    </p:animRot>
                                    <p:animRot by="-240000">
                                      <p:cBhvr>
                                        <p:cTn id="9" dur="200" fill="hold">
                                          <p:stCondLst>
                                            <p:cond delay="600"/>
                                          </p:stCondLst>
                                        </p:cTn>
                                        <p:tgtEl>
                                          <p:spTgt spid="44"/>
                                        </p:tgtEl>
                                        <p:attrNameLst>
                                          <p:attrName>r</p:attrName>
                                        </p:attrNameLst>
                                      </p:cBhvr>
                                    </p:animRot>
                                    <p:animRot by="120000">
                                      <p:cBhvr>
                                        <p:cTn id="10" dur="200" fill="hold">
                                          <p:stCondLst>
                                            <p:cond delay="800"/>
                                          </p:stCondLst>
                                        </p:cTn>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400" fill="hold"/>
                                        <p:tgtEl>
                                          <p:spTgt spid="16"/>
                                        </p:tgtEl>
                                        <p:attrNameLst>
                                          <p:attrName>ppt_x</p:attrName>
                                        </p:attrNameLst>
                                      </p:cBhvr>
                                      <p:tavLst>
                                        <p:tav tm="0">
                                          <p:val>
                                            <p:strVal val="#ppt_x-.2"/>
                                          </p:val>
                                        </p:tav>
                                        <p:tav tm="100000">
                                          <p:val>
                                            <p:strVal val="#ppt_x"/>
                                          </p:val>
                                        </p:tav>
                                      </p:tavLst>
                                    </p:anim>
                                    <p:anim calcmode="lin" valueType="num">
                                      <p:cBhvr>
                                        <p:cTn id="16"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4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dissolv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strips(downLeft)">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strips(downLeft)">
                                      <p:cBhvr>
                                        <p:cTn id="45" dur="500"/>
                                        <p:tgtEl>
                                          <p:spTgt spid="71"/>
                                        </p:tgtEl>
                                      </p:cBhvr>
                                    </p:animEffect>
                                  </p:childTnLst>
                                </p:cTn>
                              </p:par>
                            </p:childTnLst>
                          </p:cTn>
                        </p:par>
                      </p:childTnLst>
                    </p:cTn>
                  </p:par>
                  <p:par>
                    <p:cTn id="46" fill="hold">
                      <p:stCondLst>
                        <p:cond delay="indefinite"/>
                      </p:stCondLst>
                      <p:childTnLst>
                        <p:par>
                          <p:cTn id="47" fill="hold">
                            <p:stCondLst>
                              <p:cond delay="0"/>
                            </p:stCondLst>
                            <p:childTnLst>
                              <p:par>
                                <p:cTn id="48" presetID="20" presetClass="entr" presetSubtype="0"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edge">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p:cTn id="55" dur="500" fill="hold"/>
                                        <p:tgtEl>
                                          <p:spTgt spid="70"/>
                                        </p:tgtEl>
                                        <p:attrNameLst>
                                          <p:attrName>ppt_w</p:attrName>
                                        </p:attrNameLst>
                                      </p:cBhvr>
                                      <p:tavLst>
                                        <p:tav tm="0">
                                          <p:val>
                                            <p:fltVal val="0"/>
                                          </p:val>
                                        </p:tav>
                                        <p:tav tm="100000">
                                          <p:val>
                                            <p:strVal val="#ppt_w"/>
                                          </p:val>
                                        </p:tav>
                                      </p:tavLst>
                                    </p:anim>
                                    <p:anim calcmode="lin" valueType="num">
                                      <p:cBhvr>
                                        <p:cTn id="56" dur="500" fill="hold"/>
                                        <p:tgtEl>
                                          <p:spTgt spid="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1081200" y="2739441"/>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TRỊ VIÊN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3825436" y="2475340"/>
            <a:ext cx="4154072" cy="381000"/>
            <a:chOff x="4755030" y="2181701"/>
            <a:chExt cx="3931770" cy="381000"/>
          </a:xfrm>
        </p:grpSpPr>
        <p:sp>
          <p:nvSpPr>
            <p:cNvPr id="19" name="Rectangle 18"/>
            <p:cNvSpPr/>
            <p:nvPr/>
          </p:nvSpPr>
          <p:spPr bwMode="auto">
            <a:xfrm>
              <a:off x="5124916" y="2181701"/>
              <a:ext cx="3561884"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TÀI KHOẢN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3825436" y="1900665"/>
            <a:ext cx="4154071" cy="381000"/>
            <a:chOff x="4755030" y="1607026"/>
            <a:chExt cx="3931769" cy="381000"/>
          </a:xfrm>
        </p:grpSpPr>
        <p:sp>
          <p:nvSpPr>
            <p:cNvPr id="18" name="Rectangle 17"/>
            <p:cNvSpPr/>
            <p:nvPr/>
          </p:nvSpPr>
          <p:spPr bwMode="auto">
            <a:xfrm>
              <a:off x="5124918" y="1607026"/>
              <a:ext cx="3561881"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DANH SÁCH ĐĂNG KÝ</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3379349" y="1325990"/>
            <a:ext cx="4600159" cy="1611130"/>
            <a:chOff x="3379349" y="1325990"/>
            <a:chExt cx="4600159" cy="1611130"/>
          </a:xfrm>
        </p:grpSpPr>
        <p:sp>
          <p:nvSpPr>
            <p:cNvPr id="17" name="Rectangle 16"/>
            <p:cNvSpPr/>
            <p:nvPr/>
          </p:nvSpPr>
          <p:spPr bwMode="auto">
            <a:xfrm>
              <a:off x="4216236" y="1325990"/>
              <a:ext cx="376327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TOUR</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flipH="1">
              <a:off x="3821545" y="1516490"/>
              <a:ext cx="3891" cy="142063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7" idx="1"/>
            </p:cNvCxnSpPr>
            <p:nvPr/>
          </p:nvCxnSpPr>
          <p:spPr bwMode="auto">
            <a:xfrm>
              <a:off x="3825436" y="1516490"/>
              <a:ext cx="39080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a:off x="3379349" y="2937120"/>
              <a:ext cx="446087" cy="0"/>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58" name="Group 57"/>
          <p:cNvGrpSpPr/>
          <p:nvPr/>
        </p:nvGrpSpPr>
        <p:grpSpPr>
          <a:xfrm>
            <a:off x="3821545" y="3240515"/>
            <a:ext cx="4157962" cy="765175"/>
            <a:chOff x="3821545" y="3240515"/>
            <a:chExt cx="4157962" cy="765175"/>
          </a:xfrm>
        </p:grpSpPr>
        <p:sp>
          <p:nvSpPr>
            <p:cNvPr id="21" name="Rectangle 20"/>
            <p:cNvSpPr/>
            <p:nvPr/>
          </p:nvSpPr>
          <p:spPr bwMode="auto">
            <a:xfrm>
              <a:off x="4216235" y="3624690"/>
              <a:ext cx="376327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 EXPORT</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9" name="Straight Arrow Connector 28"/>
            <p:cNvCxnSpPr>
              <a:endCxn id="21" idx="1"/>
            </p:cNvCxnSpPr>
            <p:nvPr/>
          </p:nvCxnSpPr>
          <p:spPr bwMode="auto">
            <a:xfrm>
              <a:off x="3833092" y="3815190"/>
              <a:ext cx="383143"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3821545" y="3240515"/>
              <a:ext cx="0" cy="573934"/>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3821545" y="3814449"/>
            <a:ext cx="4157960" cy="779441"/>
            <a:chOff x="4739102" y="2932610"/>
            <a:chExt cx="4334908" cy="779441"/>
          </a:xfrm>
        </p:grpSpPr>
        <p:sp>
          <p:nvSpPr>
            <p:cNvPr id="49" name="Rectangle 48"/>
            <p:cNvSpPr/>
            <p:nvPr/>
          </p:nvSpPr>
          <p:spPr bwMode="auto">
            <a:xfrm>
              <a:off x="5150588" y="3331051"/>
              <a:ext cx="392342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 KÊ</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0" name="Straight Arrow Connector 49"/>
            <p:cNvCxnSpPr>
              <a:endCxn id="49" idx="1"/>
            </p:cNvCxnSpPr>
            <p:nvPr/>
          </p:nvCxnSpPr>
          <p:spPr bwMode="auto">
            <a:xfrm>
              <a:off x="4755030" y="3521551"/>
              <a:ext cx="395557"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a:off x="4739102" y="2932610"/>
              <a:ext cx="3890" cy="58820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57" name="Group 56"/>
          <p:cNvGrpSpPr/>
          <p:nvPr/>
        </p:nvGrpSpPr>
        <p:grpSpPr>
          <a:xfrm>
            <a:off x="3821545" y="2945733"/>
            <a:ext cx="4157961" cy="485282"/>
            <a:chOff x="3821545" y="2945733"/>
            <a:chExt cx="4157961" cy="485282"/>
          </a:xfrm>
        </p:grpSpPr>
        <p:sp>
          <p:nvSpPr>
            <p:cNvPr id="20" name="Rectangle 19"/>
            <p:cNvSpPr/>
            <p:nvPr/>
          </p:nvSpPr>
          <p:spPr bwMode="auto">
            <a:xfrm>
              <a:off x="4216236" y="3050015"/>
              <a:ext cx="37632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GỬI EMAIL</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8" name="Straight Arrow Connector 27"/>
            <p:cNvCxnSpPr>
              <a:endCxn id="20" idx="1"/>
            </p:cNvCxnSpPr>
            <p:nvPr/>
          </p:nvCxnSpPr>
          <p:spPr bwMode="auto">
            <a:xfrm>
              <a:off x="3825436" y="3240515"/>
              <a:ext cx="39080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bwMode="auto">
            <a:xfrm>
              <a:off x="3821545" y="2945733"/>
              <a:ext cx="0" cy="286967"/>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24</a:t>
              </a:r>
              <a:endParaRPr lang="en-US">
                <a:solidFill>
                  <a:srgbClr val="ED5555"/>
                </a:solidFill>
              </a:endParaRPr>
            </a:p>
          </p:txBody>
        </p:sp>
        <p:sp>
          <p:nvSpPr>
            <p:cNvPr id="3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351340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400" fill="hold"/>
                                        <p:tgtEl>
                                          <p:spTgt spid="16"/>
                                        </p:tgtEl>
                                        <p:attrNameLst>
                                          <p:attrName>ppt_x</p:attrName>
                                        </p:attrNameLst>
                                      </p:cBhvr>
                                      <p:tavLst>
                                        <p:tav tm="0">
                                          <p:val>
                                            <p:strVal val="#ppt_x-.2"/>
                                          </p:val>
                                        </p:tav>
                                        <p:tav tm="100000">
                                          <p:val>
                                            <p:strVal val="#ppt_x"/>
                                          </p:val>
                                        </p:tav>
                                      </p:tavLst>
                                    </p:anim>
                                    <p:anim calcmode="lin" valueType="num">
                                      <p:cBhvr>
                                        <p:cTn id="16"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4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ppt_w*0.70"/>
                                          </p:val>
                                        </p:tav>
                                        <p:tav tm="100000">
                                          <p:val>
                                            <p:strVal val="#ppt_w"/>
                                          </p:val>
                                        </p:tav>
                                      </p:tavLst>
                                    </p:anim>
                                    <p:anim calcmode="lin" valueType="num">
                                      <p:cBhvr>
                                        <p:cTn id="28" dur="500" fill="hold"/>
                                        <p:tgtEl>
                                          <p:spTgt spid="35"/>
                                        </p:tgtEl>
                                        <p:attrNameLst>
                                          <p:attrName>ppt_h</p:attrName>
                                        </p:attrNameLst>
                                      </p:cBhvr>
                                      <p:tavLst>
                                        <p:tav tm="0">
                                          <p:val>
                                            <p:strVal val="#ppt_h"/>
                                          </p:val>
                                        </p:tav>
                                        <p:tav tm="100000">
                                          <p:val>
                                            <p:strVal val="#ppt_h"/>
                                          </p:val>
                                        </p:tav>
                                      </p:tavLst>
                                    </p:anim>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anim calcmode="lin" valueType="num">
                                      <p:cBhvr>
                                        <p:cTn id="40" dur="500" fill="hold"/>
                                        <p:tgtEl>
                                          <p:spTgt spid="57"/>
                                        </p:tgtEl>
                                        <p:attrNameLst>
                                          <p:attrName>ppt_x</p:attrName>
                                        </p:attrNameLst>
                                      </p:cBhvr>
                                      <p:tavLst>
                                        <p:tav tm="0">
                                          <p:val>
                                            <p:strVal val="#ppt_x"/>
                                          </p:val>
                                        </p:tav>
                                        <p:tav tm="100000">
                                          <p:val>
                                            <p:strVal val="#ppt_x"/>
                                          </p:val>
                                        </p:tav>
                                      </p:tavLst>
                                    </p:anim>
                                    <p:anim calcmode="lin" valueType="num">
                                      <p:cBhvr>
                                        <p:cTn id="4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p:tgtEl>
                                          <p:spTgt spid="58"/>
                                        </p:tgtEl>
                                        <p:attrNameLst>
                                          <p:attrName>ppt_y</p:attrName>
                                        </p:attrNameLst>
                                      </p:cBhvr>
                                      <p:tavLst>
                                        <p:tav tm="0">
                                          <p:val>
                                            <p:strVal val="#ppt_y+#ppt_h*1.125000"/>
                                          </p:val>
                                        </p:tav>
                                        <p:tav tm="100000">
                                          <p:val>
                                            <p:strVal val="#ppt_y"/>
                                          </p:val>
                                        </p:tav>
                                      </p:tavLst>
                                    </p:anim>
                                    <p:animEffect transition="in" filter="wipe(up)">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amond(in)">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Autofit/>
          </a:bodyPr>
          <a:lstStyle/>
          <a:p>
            <a:r>
              <a:rPr lang="en-US" sz="2800" smtClean="0">
                <a:solidFill>
                  <a:srgbClr val="C20483"/>
                </a:solidFill>
                <a:latin typeface="Times New Roman"/>
              </a:rPr>
              <a:t>ĐẶC TẢ YÊU CẦU PHI CHỨC NĂNG</a:t>
            </a:r>
            <a:endParaRPr lang="en-US" sz="28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0" name="Snip Same Side Corner Rectangle 34"/>
          <p:cNvSpPr/>
          <p:nvPr/>
        </p:nvSpPr>
        <p:spPr>
          <a:xfrm>
            <a:off x="1929492" y="1191734"/>
            <a:ext cx="2514600" cy="285750"/>
          </a:xfrm>
          <a:prstGeom prst="snip2SameRect">
            <a:avLst/>
          </a:prstGeom>
          <a:solidFill>
            <a:schemeClr val="accent4">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thực thi</a:t>
            </a:r>
            <a:endParaRPr lang="en-US" sz="1350" b="1" dirty="0">
              <a:latin typeface="Arial" pitchFamily="34" charset="0"/>
              <a:cs typeface="Arial" pitchFamily="34" charset="0"/>
            </a:endParaRPr>
          </a:p>
        </p:txBody>
      </p:sp>
      <p:sp>
        <p:nvSpPr>
          <p:cNvPr id="11" name="Snip Same Side Corner Rectangle 35"/>
          <p:cNvSpPr/>
          <p:nvPr/>
        </p:nvSpPr>
        <p:spPr>
          <a:xfrm>
            <a:off x="4558392" y="1191734"/>
            <a:ext cx="2743200" cy="285750"/>
          </a:xfrm>
          <a:prstGeom prst="snip2SameRect">
            <a:avLst/>
          </a:prstGeom>
          <a:solidFill>
            <a:schemeClr val="accent3">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an toàn</a:t>
            </a:r>
            <a:endParaRPr lang="en-US" sz="1350" b="1" dirty="0">
              <a:latin typeface="Arial" pitchFamily="34" charset="0"/>
              <a:cs typeface="Arial" pitchFamily="34" charset="0"/>
            </a:endParaRPr>
          </a:p>
        </p:txBody>
      </p:sp>
      <p:sp>
        <p:nvSpPr>
          <p:cNvPr id="13" name="Snip Same Side Corner Rectangle 36"/>
          <p:cNvSpPr/>
          <p:nvPr/>
        </p:nvSpPr>
        <p:spPr>
          <a:xfrm>
            <a:off x="4558392" y="4548003"/>
            <a:ext cx="2743200" cy="285750"/>
          </a:xfrm>
          <a:prstGeom prst="snip2SameRect">
            <a:avLst/>
          </a:prstGeom>
          <a:solidFill>
            <a:schemeClr val="accent1">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Đặc điểm chất lượng PM</a:t>
            </a:r>
            <a:endParaRPr lang="en-US" sz="1350" b="1" dirty="0">
              <a:latin typeface="Arial" pitchFamily="34" charset="0"/>
              <a:cs typeface="Arial" pitchFamily="34" charset="0"/>
            </a:endParaRPr>
          </a:p>
        </p:txBody>
      </p:sp>
      <p:sp>
        <p:nvSpPr>
          <p:cNvPr id="14" name="Snip Same Side Corner Rectangle 37"/>
          <p:cNvSpPr/>
          <p:nvPr/>
        </p:nvSpPr>
        <p:spPr>
          <a:xfrm>
            <a:off x="1929492" y="4537612"/>
            <a:ext cx="2514600" cy="285750"/>
          </a:xfrm>
          <a:prstGeom prst="snip2SameRect">
            <a:avLst/>
          </a:prstGeom>
          <a:solidFill>
            <a:schemeClr val="accent6">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bảo mật</a:t>
            </a:r>
            <a:endParaRPr lang="en-US" sz="1350" b="1" dirty="0">
              <a:latin typeface="Arial" pitchFamily="34" charset="0"/>
              <a:cs typeface="Arial" pitchFamily="34" charset="0"/>
            </a:endParaRPr>
          </a:p>
        </p:txBody>
      </p:sp>
      <p:cxnSp>
        <p:nvCxnSpPr>
          <p:cNvPr id="15" name="Straight Connector 39"/>
          <p:cNvCxnSpPr/>
          <p:nvPr/>
        </p:nvCxnSpPr>
        <p:spPr>
          <a:xfrm>
            <a:off x="4501754" y="1426044"/>
            <a:ext cx="0" cy="3143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40"/>
          <p:cNvCxnSpPr/>
          <p:nvPr/>
        </p:nvCxnSpPr>
        <p:spPr>
          <a:xfrm>
            <a:off x="1872854" y="2983923"/>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41"/>
          <p:cNvCxnSpPr/>
          <p:nvPr/>
        </p:nvCxnSpPr>
        <p:spPr>
          <a:xfrm>
            <a:off x="1872854" y="1145487"/>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42"/>
          <p:cNvCxnSpPr/>
          <p:nvPr/>
        </p:nvCxnSpPr>
        <p:spPr>
          <a:xfrm>
            <a:off x="1987154" y="4860242"/>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43"/>
          <p:cNvSpPr txBox="1"/>
          <p:nvPr/>
        </p:nvSpPr>
        <p:spPr>
          <a:xfrm>
            <a:off x="1929492" y="1698483"/>
            <a:ext cx="2572261" cy="1015663"/>
          </a:xfrm>
          <a:prstGeom prst="rect">
            <a:avLst/>
          </a:prstGeom>
          <a:noFill/>
        </p:spPr>
        <p:txBody>
          <a:bodyPr wrap="square">
            <a:spAutoFit/>
          </a:bodyPr>
          <a:lstStyle/>
          <a:p>
            <a:pPr marL="128588" indent="-128588">
              <a:buFont typeface="Wingdings" pitchFamily="2" charset="2"/>
              <a:buChar char="ü"/>
              <a:defRPr/>
            </a:pPr>
            <a:r>
              <a:rPr lang="en-US" sz="1200" i="1" smtClean="0">
                <a:latin typeface="Arial" charset="0"/>
                <a:cs typeface="+mn-cs"/>
              </a:rPr>
              <a:t> </a:t>
            </a:r>
            <a:r>
              <a:rPr lang="vi-VN" sz="1200" smtClean="0">
                <a:latin typeface="Arial" charset="0"/>
                <a:cs typeface="+mn-cs"/>
              </a:rPr>
              <a:t>Hiệu </a:t>
            </a:r>
            <a:r>
              <a:rPr lang="vi-VN" sz="1200">
                <a:latin typeface="Arial" charset="0"/>
                <a:cs typeface="+mn-cs"/>
              </a:rPr>
              <a:t>suất làm việc đạt hơn 90%</a:t>
            </a:r>
            <a:endParaRPr lang="en-US" sz="1200" smtClean="0">
              <a:latin typeface="Arial" charset="0"/>
              <a:cs typeface="+mn-cs"/>
            </a:endParaRP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Tốc </a:t>
            </a:r>
            <a:r>
              <a:rPr lang="en-US" sz="1200">
                <a:latin typeface="Arial" charset="0"/>
                <a:cs typeface="+mn-cs"/>
              </a:rPr>
              <a:t>độ truy cập website </a:t>
            </a:r>
            <a:r>
              <a:rPr lang="en-US" sz="1200" smtClean="0">
                <a:latin typeface="Arial" charset="0"/>
                <a:cs typeface="+mn-cs"/>
              </a:rPr>
              <a:t>nhanh, ổn </a:t>
            </a:r>
            <a:r>
              <a:rPr lang="en-US" sz="1200">
                <a:latin typeface="Arial" charset="0"/>
                <a:cs typeface="+mn-cs"/>
              </a:rPr>
              <a:t>định </a:t>
            </a: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Hệ </a:t>
            </a:r>
            <a:r>
              <a:rPr lang="en-US" sz="1200">
                <a:latin typeface="Arial" charset="0"/>
                <a:cs typeface="+mn-cs"/>
              </a:rPr>
              <a:t>thống hoạt động tốt, liên tục 24/24, tốn ít tài nguyên</a:t>
            </a:r>
            <a:endParaRPr lang="en-US" sz="1200" dirty="0">
              <a:latin typeface="Arial" charset="0"/>
              <a:cs typeface="+mn-cs"/>
            </a:endParaRPr>
          </a:p>
        </p:txBody>
      </p:sp>
      <p:sp>
        <p:nvSpPr>
          <p:cNvPr id="20" name="TextBox 43"/>
          <p:cNvSpPr txBox="1">
            <a:spLocks noChangeArrowheads="1"/>
          </p:cNvSpPr>
          <p:nvPr/>
        </p:nvSpPr>
        <p:spPr bwMode="auto">
          <a:xfrm>
            <a:off x="4558392" y="1626933"/>
            <a:ext cx="2743200" cy="1200329"/>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Hệ </a:t>
            </a:r>
            <a:r>
              <a:rPr lang="en-US" sz="1200">
                <a:latin typeface="Arial" panose="020B0604020202020204" pitchFamily="34" charset="0"/>
                <a:cs typeface="Arial" panose="020B0604020202020204" pitchFamily="34" charset="0"/>
              </a:rPr>
              <a:t>thống không chứa virus, các phần mềm độc hại, tập tin rác</a:t>
            </a: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Cơ </a:t>
            </a:r>
            <a:r>
              <a:rPr lang="vi-VN" sz="1200">
                <a:cs typeface="Arial" panose="020B0604020202020204" pitchFamily="34" charset="0"/>
              </a:rPr>
              <a:t>sở dữ </a:t>
            </a:r>
            <a:r>
              <a:rPr lang="vi-VN" sz="1200" smtClean="0">
                <a:cs typeface="Arial" panose="020B0604020202020204" pitchFamily="34" charset="0"/>
              </a:rPr>
              <a:t>liệu</a:t>
            </a:r>
            <a:r>
              <a:rPr lang="en-US" sz="1200" smtClean="0">
                <a:cs typeface="Arial" panose="020B0604020202020204" pitchFamily="34" charset="0"/>
              </a:rPr>
              <a:t> </a:t>
            </a:r>
            <a:r>
              <a:rPr lang="vi-VN" sz="1200" smtClean="0">
                <a:cs typeface="Arial" panose="020B0604020202020204" pitchFamily="34" charset="0"/>
              </a:rPr>
              <a:t>được </a:t>
            </a:r>
            <a:r>
              <a:rPr lang="vi-VN" sz="1200">
                <a:cs typeface="Arial" panose="020B0604020202020204" pitchFamily="34" charset="0"/>
              </a:rPr>
              <a:t>sao </a:t>
            </a:r>
            <a:r>
              <a:rPr lang="vi-VN" sz="1200" smtClean="0">
                <a:cs typeface="Arial" panose="020B0604020202020204" pitchFamily="34" charset="0"/>
              </a:rPr>
              <a:t>lưu</a:t>
            </a:r>
            <a:r>
              <a:rPr lang="en-US" sz="1200" smtClean="0">
                <a:cs typeface="Arial" panose="020B0604020202020204" pitchFamily="34" charset="0"/>
              </a:rPr>
              <a:t>, </a:t>
            </a:r>
            <a:r>
              <a:rPr lang="vi-VN" sz="1200" smtClean="0">
                <a:cs typeface="Arial" panose="020B0604020202020204" pitchFamily="34" charset="0"/>
              </a:rPr>
              <a:t>phục </a:t>
            </a:r>
            <a:r>
              <a:rPr lang="vi-VN" sz="1200">
                <a:cs typeface="Arial" panose="020B0604020202020204" pitchFamily="34" charset="0"/>
              </a:rPr>
              <a:t>hồi theo định kỳ</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cs typeface="Arial" panose="020B0604020202020204" pitchFamily="34" charset="0"/>
              </a:rPr>
              <a:t> T</a:t>
            </a:r>
            <a:r>
              <a:rPr lang="vi-VN" sz="1200" smtClean="0">
                <a:cs typeface="Arial" panose="020B0604020202020204" pitchFamily="34" charset="0"/>
              </a:rPr>
              <a:t>ài </a:t>
            </a:r>
            <a:r>
              <a:rPr lang="vi-VN" sz="1200">
                <a:cs typeface="Arial" panose="020B0604020202020204" pitchFamily="34" charset="0"/>
              </a:rPr>
              <a:t>khoản cá </a:t>
            </a:r>
            <a:r>
              <a:rPr lang="vi-VN" sz="1200" smtClean="0">
                <a:cs typeface="Arial" panose="020B0604020202020204" pitchFamily="34" charset="0"/>
              </a:rPr>
              <a:t>nhân </a:t>
            </a:r>
            <a:r>
              <a:rPr lang="vi-VN" sz="1200">
                <a:cs typeface="Arial" panose="020B0604020202020204" pitchFamily="34" charset="0"/>
              </a:rPr>
              <a:t>được bảo </a:t>
            </a:r>
            <a:r>
              <a:rPr lang="vi-VN" sz="1200" smtClean="0">
                <a:cs typeface="Arial" panose="020B0604020202020204" pitchFamily="34" charset="0"/>
              </a:rPr>
              <a:t>vệ</a:t>
            </a:r>
            <a:r>
              <a:rPr lang="en-US" sz="1200" smtClean="0">
                <a:cs typeface="Arial" panose="020B0604020202020204" pitchFamily="34" charset="0"/>
              </a:rPr>
              <a:t> </a:t>
            </a:r>
            <a:r>
              <a:rPr lang="vi-VN" sz="1200" smtClean="0">
                <a:cs typeface="Arial" panose="020B0604020202020204" pitchFamily="34" charset="0"/>
              </a:rPr>
              <a:t>nghiêm </a:t>
            </a:r>
            <a:r>
              <a:rPr lang="vi-VN" sz="1200">
                <a:cs typeface="Arial" panose="020B0604020202020204" pitchFamily="34" charset="0"/>
              </a:rPr>
              <a:t>ngặt</a:t>
            </a:r>
            <a:endParaRPr lang="en-US" sz="1200">
              <a:latin typeface="Arial" panose="020B0604020202020204" pitchFamily="34" charset="0"/>
              <a:cs typeface="Arial" panose="020B0604020202020204" pitchFamily="34" charset="0"/>
            </a:endParaRPr>
          </a:p>
        </p:txBody>
      </p:sp>
      <p:sp>
        <p:nvSpPr>
          <p:cNvPr id="21" name="TextBox 43"/>
          <p:cNvSpPr txBox="1">
            <a:spLocks noChangeArrowheads="1"/>
          </p:cNvSpPr>
          <p:nvPr/>
        </p:nvSpPr>
        <p:spPr bwMode="auto">
          <a:xfrm>
            <a:off x="4501754" y="3347674"/>
            <a:ext cx="2799838" cy="830997"/>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Tính năng</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Độ tin cậy</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khả dụng</a:t>
            </a: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hiệu quả</a:t>
            </a:r>
            <a:endParaRPr lang="en-US" sz="1200">
              <a:latin typeface="Arial" panose="020B0604020202020204" pitchFamily="34" charset="0"/>
              <a:cs typeface="Arial" panose="020B0604020202020204" pitchFamily="34" charset="0"/>
            </a:endParaRPr>
          </a:p>
        </p:txBody>
      </p:sp>
      <p:sp>
        <p:nvSpPr>
          <p:cNvPr id="22" name="TextBox 43"/>
          <p:cNvSpPr txBox="1">
            <a:spLocks noChangeArrowheads="1"/>
          </p:cNvSpPr>
          <p:nvPr/>
        </p:nvSpPr>
        <p:spPr bwMode="auto">
          <a:xfrm>
            <a:off x="1929492" y="3250189"/>
            <a:ext cx="2572261" cy="1015663"/>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vi-VN" sz="1200" smtClean="0">
                <a:latin typeface="Arial" panose="020B0604020202020204" pitchFamily="34" charset="0"/>
                <a:cs typeface="Arial" panose="020B0604020202020204" pitchFamily="34" charset="0"/>
              </a:rPr>
              <a:t>Hệ </a:t>
            </a:r>
            <a:r>
              <a:rPr lang="vi-VN" sz="1200">
                <a:latin typeface="Arial" panose="020B0604020202020204" pitchFamily="34" charset="0"/>
                <a:cs typeface="Arial" panose="020B0604020202020204" pitchFamily="34" charset="0"/>
              </a:rPr>
              <a:t>thống không đánh cắp các thông </a:t>
            </a:r>
            <a:r>
              <a:rPr lang="vi-VN" sz="1200" smtClean="0">
                <a:latin typeface="Arial" panose="020B0604020202020204" pitchFamily="34" charset="0"/>
                <a:cs typeface="Arial" panose="020B0604020202020204" pitchFamily="34" charset="0"/>
              </a:rPr>
              <a:t>tin </a:t>
            </a:r>
            <a:r>
              <a:rPr lang="vi-VN" sz="1200">
                <a:latin typeface="Arial" panose="020B0604020202020204" pitchFamily="34" charset="0"/>
                <a:cs typeface="Arial" panose="020B0604020202020204" pitchFamily="34" charset="0"/>
              </a:rPr>
              <a:t>của người dùng</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Mật </a:t>
            </a:r>
            <a:r>
              <a:rPr lang="vi-VN" sz="1200">
                <a:cs typeface="Arial" panose="020B0604020202020204" pitchFamily="34" charset="0"/>
              </a:rPr>
              <a:t>khẩu </a:t>
            </a:r>
            <a:r>
              <a:rPr lang="vi-VN" sz="1200" smtClean="0">
                <a:cs typeface="Arial" panose="020B0604020202020204" pitchFamily="34" charset="0"/>
              </a:rPr>
              <a:t>được </a:t>
            </a:r>
            <a:r>
              <a:rPr lang="vi-VN" sz="1200">
                <a:cs typeface="Arial" panose="020B0604020202020204" pitchFamily="34" charset="0"/>
              </a:rPr>
              <a:t>mã hóa và tài khoản phải được bảo </a:t>
            </a:r>
            <a:r>
              <a:rPr lang="vi-VN" sz="1200" smtClean="0">
                <a:cs typeface="Arial" panose="020B0604020202020204" pitchFamily="34" charset="0"/>
              </a:rPr>
              <a:t>mật</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Phân quyền sử dụng</a:t>
            </a:r>
            <a:endParaRPr lang="en-US" sz="1200">
              <a:latin typeface="Arial" panose="020B0604020202020204" pitchFamily="34" charset="0"/>
              <a:cs typeface="Arial" panose="020B0604020202020204" pitchFamily="34" charset="0"/>
            </a:endParaRPr>
          </a:p>
        </p:txBody>
      </p:sp>
      <p:grpSp>
        <p:nvGrpSpPr>
          <p:cNvPr id="23" name="Group 22"/>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4" name="TextBox 23"/>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25</a:t>
              </a:r>
              <a:endParaRPr lang="en-US">
                <a:solidFill>
                  <a:srgbClr val="ED5555"/>
                </a:solidFill>
              </a:endParaRPr>
            </a:p>
          </p:txBody>
        </p:sp>
        <p:sp>
          <p:nvSpPr>
            <p:cNvPr id="25"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4969945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strVal val="#ppt_w*0.70"/>
                                          </p:val>
                                        </p:tav>
                                        <p:tav tm="100000">
                                          <p:val>
                                            <p:strVal val="#ppt_w"/>
                                          </p:val>
                                        </p:tav>
                                      </p:tavLst>
                                    </p:anim>
                                    <p:anim calcmode="lin" valueType="num">
                                      <p:cBhvr>
                                        <p:cTn id="16" dur="1000" fill="hold"/>
                                        <p:tgtEl>
                                          <p:spTgt spid="17"/>
                                        </p:tgtEl>
                                        <p:attrNameLst>
                                          <p:attrName>ppt_h</p:attrName>
                                        </p:attrNameLst>
                                      </p:cBhvr>
                                      <p:tavLst>
                                        <p:tav tm="0">
                                          <p:val>
                                            <p:strVal val="#ppt_h"/>
                                          </p:val>
                                        </p:tav>
                                        <p:tav tm="100000">
                                          <p:val>
                                            <p:strVal val="#ppt_h"/>
                                          </p:val>
                                        </p:tav>
                                      </p:tavLst>
                                    </p:anim>
                                    <p:animEffect transition="in" filter="fade">
                                      <p:cBhvr>
                                        <p:cTn id="17" dur="1000"/>
                                        <p:tgtEl>
                                          <p:spTgt spid="17"/>
                                        </p:tgtEl>
                                      </p:cBhvr>
                                    </p:animEffect>
                                  </p:childTnLst>
                                </p:cTn>
                              </p:par>
                              <p:par>
                                <p:cTn id="18" presetID="55"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strVal val="#ppt_w*0.70"/>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Effect transition="in" filter="fade">
                                      <p:cBhvr>
                                        <p:cTn id="22" dur="1000"/>
                                        <p:tgtEl>
                                          <p:spTgt spid="15"/>
                                        </p:tgtEl>
                                      </p:cBhvr>
                                    </p:animEffect>
                                  </p:childTnLst>
                                </p:cTn>
                              </p:par>
                              <p:par>
                                <p:cTn id="23" presetID="55"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par>
                                <p:cTn id="28" presetID="55"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1000" fill="hold"/>
                                        <p:tgtEl>
                                          <p:spTgt spid="18"/>
                                        </p:tgtEl>
                                        <p:attrNameLst>
                                          <p:attrName>ppt_w</p:attrName>
                                        </p:attrNameLst>
                                      </p:cBhvr>
                                      <p:tavLst>
                                        <p:tav tm="0">
                                          <p:val>
                                            <p:strVal val="#ppt_w*0.70"/>
                                          </p:val>
                                        </p:tav>
                                        <p:tav tm="100000">
                                          <p:val>
                                            <p:strVal val="#ppt_w"/>
                                          </p:val>
                                        </p:tav>
                                      </p:tavLst>
                                    </p:anim>
                                    <p:anim calcmode="lin" valueType="num">
                                      <p:cBhvr>
                                        <p:cTn id="31" dur="1000" fill="hold"/>
                                        <p:tgtEl>
                                          <p:spTgt spid="18"/>
                                        </p:tgtEl>
                                        <p:attrNameLst>
                                          <p:attrName>ppt_h</p:attrName>
                                        </p:attrNameLst>
                                      </p:cBhvr>
                                      <p:tavLst>
                                        <p:tav tm="0">
                                          <p:val>
                                            <p:strVal val="#ppt_h"/>
                                          </p:val>
                                        </p:tav>
                                        <p:tav tm="100000">
                                          <p:val>
                                            <p:strVal val="#ppt_h"/>
                                          </p:val>
                                        </p:tav>
                                      </p:tavLst>
                                    </p:anim>
                                    <p:animEffect transition="in" filter="fade">
                                      <p:cBhvr>
                                        <p:cTn id="32" dur="1000"/>
                                        <p:tgtEl>
                                          <p:spTgt spid="18"/>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strVal val="#ppt_w+.3"/>
                                          </p:val>
                                        </p:tav>
                                        <p:tav tm="100000">
                                          <p:val>
                                            <p:strVal val="#ppt_w"/>
                                          </p:val>
                                        </p:tav>
                                      </p:tavLst>
                                    </p:anim>
                                    <p:anim calcmode="lin" valueType="num">
                                      <p:cBhvr>
                                        <p:cTn id="50" dur="1000" fill="hold"/>
                                        <p:tgtEl>
                                          <p:spTgt spid="11"/>
                                        </p:tgtEl>
                                        <p:attrNameLst>
                                          <p:attrName>ppt_h</p:attrName>
                                        </p:attrNameLst>
                                      </p:cBhvr>
                                      <p:tavLst>
                                        <p:tav tm="0">
                                          <p:val>
                                            <p:strVal val="#ppt_h"/>
                                          </p:val>
                                        </p:tav>
                                        <p:tav tm="100000">
                                          <p:val>
                                            <p:strVal val="#ppt_h"/>
                                          </p:val>
                                        </p:tav>
                                      </p:tavLst>
                                    </p:anim>
                                    <p:animEffect transition="in" filter="fade">
                                      <p:cBhvr>
                                        <p:cTn id="51" dur="1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50"/>
                                        <p:tgtEl>
                                          <p:spTgt spid="20"/>
                                        </p:tgtEl>
                                      </p:cBhvr>
                                    </p:animEffect>
                                    <p:anim calcmode="lin" valueType="num">
                                      <p:cBhvr>
                                        <p:cTn id="57" dur="550" fill="hold"/>
                                        <p:tgtEl>
                                          <p:spTgt spid="20"/>
                                        </p:tgtEl>
                                        <p:attrNameLst>
                                          <p:attrName>ppt_x</p:attrName>
                                        </p:attrNameLst>
                                      </p:cBhvr>
                                      <p:tavLst>
                                        <p:tav tm="0">
                                          <p:val>
                                            <p:strVal val="#ppt_x"/>
                                          </p:val>
                                        </p:tav>
                                        <p:tav tm="100000">
                                          <p:val>
                                            <p:strVal val="#ppt_x"/>
                                          </p:val>
                                        </p:tav>
                                      </p:tavLst>
                                    </p:anim>
                                    <p:anim calcmode="lin" valueType="num">
                                      <p:cBhvr>
                                        <p:cTn id="58" dur="5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900" decel="100000" fill="hold"/>
                                        <p:tgtEl>
                                          <p:spTgt spid="14"/>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43"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
                                        <p:tgtEl>
                                          <p:spTgt spid="13"/>
                                        </p:tgtEl>
                                      </p:cBhvr>
                                    </p:animEffect>
                                    <p:anim calcmode="lin" valueType="num">
                                      <p:cBhvr>
                                        <p:cTn id="78" dur="400" fill="hold"/>
                                        <p:tgtEl>
                                          <p:spTgt spid="13"/>
                                        </p:tgtEl>
                                        <p:attrNameLst>
                                          <p:attrName>ppt_x</p:attrName>
                                        </p:attrNameLst>
                                      </p:cBhvr>
                                      <p:tavLst>
                                        <p:tav tm="0">
                                          <p:val>
                                            <p:strVal val="#ppt_x"/>
                                          </p:val>
                                        </p:tav>
                                        <p:tav tm="100000">
                                          <p:val>
                                            <p:strVal val="#ppt_x"/>
                                          </p:val>
                                        </p:tav>
                                      </p:tavLst>
                                    </p:anim>
                                    <p:anim calcmode="lin" valueType="num">
                                      <p:cBhvr>
                                        <p:cTn id="79" dur="400" fill="hold"/>
                                        <p:tgtEl>
                                          <p:spTgt spid="13"/>
                                        </p:tgtEl>
                                        <p:attrNameLst>
                                          <p:attrName>ppt_y</p:attrName>
                                        </p:attrNameLst>
                                      </p:cBhvr>
                                      <p:tavLst>
                                        <p:tav tm="0">
                                          <p:val>
                                            <p:strVal val="#ppt_y+0.31"/>
                                          </p:val>
                                        </p:tav>
                                        <p:tav tm="100000">
                                          <p:val>
                                            <p:strVal val="#ppt_y+0.31"/>
                                          </p:val>
                                        </p:tav>
                                      </p:tavLst>
                                    </p:anim>
                                    <p:anim calcmode="lin" valueType="num">
                                      <p:cBhvr>
                                        <p:cTn id="80"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1"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7" presetClass="entr" presetSubtype="1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GIAO DIỆN</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26</a:t>
              </a:r>
              <a:endParaRPr lang="en-US">
                <a:solidFill>
                  <a:srgbClr val="ED5555"/>
                </a:solidFill>
              </a:endParaRPr>
            </a:p>
          </p:txBody>
        </p:sp>
        <p:sp>
          <p:nvSpPr>
            <p:cNvPr id="1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
        <p:nvSpPr>
          <p:cNvPr id="16" name="AutoShape 3"/>
          <p:cNvSpPr>
            <a:spLocks noChangeArrowheads="1"/>
          </p:cNvSpPr>
          <p:nvPr/>
        </p:nvSpPr>
        <p:spPr bwMode="gray">
          <a:xfrm>
            <a:off x="1543316" y="2352438"/>
            <a:ext cx="6610083" cy="565406"/>
          </a:xfrm>
          <a:prstGeom prst="roundRect">
            <a:avLst>
              <a:gd name="adj" fmla="val 16667"/>
            </a:avLst>
          </a:prstGeom>
          <a:solidFill>
            <a:srgbClr val="FF6161"/>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smtClean="0">
                <a:solidFill>
                  <a:schemeClr val="bg1"/>
                </a:solidFill>
                <a:latin typeface="+mj-lt"/>
              </a:rPr>
              <a:t>Bố trí hợp lý, khoa học, thân thiện với người dùng</a:t>
            </a:r>
            <a:endParaRPr lang="en-US" b="1">
              <a:solidFill>
                <a:schemeClr val="bg1"/>
              </a:solidFill>
              <a:latin typeface="+mj-lt"/>
            </a:endParaRPr>
          </a:p>
        </p:txBody>
      </p:sp>
      <p:sp>
        <p:nvSpPr>
          <p:cNvPr id="17" name="AutoShape 4"/>
          <p:cNvSpPr>
            <a:spLocks noChangeArrowheads="1"/>
          </p:cNvSpPr>
          <p:nvPr/>
        </p:nvSpPr>
        <p:spPr bwMode="gray">
          <a:xfrm>
            <a:off x="1543315" y="1588215"/>
            <a:ext cx="6610084" cy="585520"/>
          </a:xfrm>
          <a:prstGeom prst="roundRect">
            <a:avLst>
              <a:gd name="adj" fmla="val 16667"/>
            </a:avLst>
          </a:prstGeom>
          <a:solidFill>
            <a:srgbClr val="A8D02A"/>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smtClean="0">
                <a:solidFill>
                  <a:schemeClr val="bg1"/>
                </a:solidFill>
                <a:latin typeface="+mj-lt"/>
              </a:rPr>
              <a:t>Giao diện phẳng, phù hợp với nhiều thiết bị</a:t>
            </a:r>
            <a:endParaRPr lang="en-US" b="1">
              <a:solidFill>
                <a:schemeClr val="bg1"/>
              </a:solidFill>
              <a:latin typeface="+mj-lt"/>
            </a:endParaRPr>
          </a:p>
        </p:txBody>
      </p:sp>
      <p:sp>
        <p:nvSpPr>
          <p:cNvPr id="22" name="AutoShape 15"/>
          <p:cNvSpPr>
            <a:spLocks noChangeArrowheads="1"/>
          </p:cNvSpPr>
          <p:nvPr/>
        </p:nvSpPr>
        <p:spPr bwMode="gray">
          <a:xfrm>
            <a:off x="1543315" y="3075839"/>
            <a:ext cx="6610084" cy="563805"/>
          </a:xfrm>
          <a:prstGeom prst="roundRect">
            <a:avLst>
              <a:gd name="adj" fmla="val 16667"/>
            </a:avLst>
          </a:prstGeom>
          <a:solidFill>
            <a:schemeClr val="accent1"/>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smtClean="0">
                <a:solidFill>
                  <a:schemeClr val="bg1"/>
                </a:solidFill>
                <a:latin typeface="+mj-lt"/>
              </a:rPr>
              <a:t>Màu sắc hài hòa với thị giác, dễ dàng thao tác</a:t>
            </a:r>
            <a:endParaRPr lang="en-US" b="1">
              <a:solidFill>
                <a:schemeClr val="bg1"/>
              </a:solidFill>
              <a:latin typeface="+mj-lt"/>
            </a:endParaRPr>
          </a:p>
        </p:txBody>
      </p:sp>
      <p:grpSp>
        <p:nvGrpSpPr>
          <p:cNvPr id="36" name="Group 9"/>
          <p:cNvGrpSpPr>
            <a:grpSpLocks/>
          </p:cNvGrpSpPr>
          <p:nvPr/>
        </p:nvGrpSpPr>
        <p:grpSpPr bwMode="auto">
          <a:xfrm>
            <a:off x="7862280" y="2698557"/>
            <a:ext cx="150886" cy="596569"/>
            <a:chOff x="960" y="1764"/>
            <a:chExt cx="130" cy="418"/>
          </a:xfrm>
        </p:grpSpPr>
        <p:sp>
          <p:nvSpPr>
            <p:cNvPr id="37" name="Oval 10"/>
            <p:cNvSpPr>
              <a:spLocks noChangeArrowheads="1"/>
            </p:cNvSpPr>
            <p:nvPr/>
          </p:nvSpPr>
          <p:spPr bwMode="gray">
            <a:xfrm>
              <a:off x="960" y="1764"/>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39" name="Oval 11"/>
            <p:cNvSpPr>
              <a:spLocks noChangeArrowheads="1"/>
            </p:cNvSpPr>
            <p:nvPr/>
          </p:nvSpPr>
          <p:spPr bwMode="gray">
            <a:xfrm>
              <a:off x="964" y="2062"/>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40" name="AutoShape 12"/>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headEnd/>
              <a:tailEnd/>
            </a:ln>
            <a:effectLst/>
          </p:spPr>
          <p:txBody>
            <a:bodyPr wrap="none" anchor="ctr"/>
            <a:lstStyle/>
            <a:p>
              <a:endParaRPr lang="en-US" sz="1350"/>
            </a:p>
          </p:txBody>
        </p:sp>
      </p:grpSp>
      <p:grpSp>
        <p:nvGrpSpPr>
          <p:cNvPr id="41" name="Group 9"/>
          <p:cNvGrpSpPr>
            <a:grpSpLocks/>
          </p:cNvGrpSpPr>
          <p:nvPr/>
        </p:nvGrpSpPr>
        <p:grpSpPr bwMode="auto">
          <a:xfrm>
            <a:off x="1691288" y="1962989"/>
            <a:ext cx="150886" cy="596569"/>
            <a:chOff x="960" y="1764"/>
            <a:chExt cx="130" cy="418"/>
          </a:xfrm>
        </p:grpSpPr>
        <p:sp>
          <p:nvSpPr>
            <p:cNvPr id="42" name="Oval 10"/>
            <p:cNvSpPr>
              <a:spLocks noChangeArrowheads="1"/>
            </p:cNvSpPr>
            <p:nvPr/>
          </p:nvSpPr>
          <p:spPr bwMode="gray">
            <a:xfrm>
              <a:off x="960" y="1764"/>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43" name="Oval 11"/>
            <p:cNvSpPr>
              <a:spLocks noChangeArrowheads="1"/>
            </p:cNvSpPr>
            <p:nvPr/>
          </p:nvSpPr>
          <p:spPr bwMode="gray">
            <a:xfrm>
              <a:off x="964" y="2062"/>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44" name="AutoShape 12"/>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headEnd/>
              <a:tailEnd/>
            </a:ln>
            <a:effectLst/>
          </p:spPr>
          <p:txBody>
            <a:bodyPr wrap="none" anchor="ctr"/>
            <a:lstStyle/>
            <a:p>
              <a:endParaRPr lang="en-US" sz="1350"/>
            </a:p>
          </p:txBody>
        </p:sp>
      </p:grpSp>
      <p:sp>
        <p:nvSpPr>
          <p:cNvPr id="51" name="AutoShape 14"/>
          <p:cNvSpPr>
            <a:spLocks noChangeArrowheads="1"/>
          </p:cNvSpPr>
          <p:nvPr/>
        </p:nvSpPr>
        <p:spPr bwMode="gray">
          <a:xfrm>
            <a:off x="1543314" y="3797639"/>
            <a:ext cx="6610085" cy="562147"/>
          </a:xfrm>
          <a:prstGeom prst="roundRect">
            <a:avLst>
              <a:gd name="adj" fmla="val 16667"/>
            </a:avLst>
          </a:prstGeom>
          <a:solidFill>
            <a:schemeClr val="hlink"/>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dirty="0" err="1">
                <a:solidFill>
                  <a:schemeClr val="bg1"/>
                </a:solidFill>
                <a:latin typeface="+mj-lt"/>
              </a:rPr>
              <a:t>Có</a:t>
            </a:r>
            <a:r>
              <a:rPr lang="en-US" b="1" dirty="0">
                <a:solidFill>
                  <a:schemeClr val="bg1"/>
                </a:solidFill>
                <a:latin typeface="+mj-lt"/>
              </a:rPr>
              <a:t> </a:t>
            </a:r>
            <a:r>
              <a:rPr lang="en-US" b="1" dirty="0" err="1">
                <a:solidFill>
                  <a:schemeClr val="bg1"/>
                </a:solidFill>
                <a:latin typeface="+mj-lt"/>
              </a:rPr>
              <a:t>thông</a:t>
            </a:r>
            <a:r>
              <a:rPr lang="en-US" b="1" dirty="0">
                <a:solidFill>
                  <a:schemeClr val="bg1"/>
                </a:solidFill>
                <a:latin typeface="+mj-lt"/>
              </a:rPr>
              <a:t> </a:t>
            </a:r>
            <a:r>
              <a:rPr lang="en-US" b="1" dirty="0" err="1">
                <a:solidFill>
                  <a:schemeClr val="bg1"/>
                </a:solidFill>
                <a:latin typeface="+mj-lt"/>
              </a:rPr>
              <a:t>báo</a:t>
            </a:r>
            <a:r>
              <a:rPr lang="en-US" b="1" dirty="0">
                <a:solidFill>
                  <a:schemeClr val="bg1"/>
                </a:solidFill>
                <a:latin typeface="+mj-lt"/>
              </a:rPr>
              <a:t> </a:t>
            </a:r>
            <a:r>
              <a:rPr lang="en-US" b="1" dirty="0" err="1">
                <a:solidFill>
                  <a:schemeClr val="bg1"/>
                </a:solidFill>
                <a:latin typeface="+mj-lt"/>
              </a:rPr>
              <a:t>phản</a:t>
            </a:r>
            <a:r>
              <a:rPr lang="en-US" b="1" dirty="0">
                <a:solidFill>
                  <a:schemeClr val="bg1"/>
                </a:solidFill>
                <a:latin typeface="+mj-lt"/>
              </a:rPr>
              <a:t> </a:t>
            </a:r>
            <a:r>
              <a:rPr lang="en-US" b="1" dirty="0" err="1">
                <a:solidFill>
                  <a:schemeClr val="bg1"/>
                </a:solidFill>
                <a:latin typeface="+mj-lt"/>
              </a:rPr>
              <a:t>hồi</a:t>
            </a:r>
            <a:r>
              <a:rPr lang="en-US" b="1" dirty="0">
                <a:solidFill>
                  <a:schemeClr val="bg1"/>
                </a:solidFill>
                <a:latin typeface="+mj-lt"/>
              </a:rPr>
              <a:t>, </a:t>
            </a:r>
            <a:r>
              <a:rPr lang="en-US" b="1" dirty="0" err="1">
                <a:solidFill>
                  <a:schemeClr val="bg1"/>
                </a:solidFill>
                <a:latin typeface="+mj-lt"/>
              </a:rPr>
              <a:t>thông</a:t>
            </a:r>
            <a:r>
              <a:rPr lang="en-US" b="1" dirty="0">
                <a:solidFill>
                  <a:schemeClr val="bg1"/>
                </a:solidFill>
                <a:latin typeface="+mj-lt"/>
              </a:rPr>
              <a:t> </a:t>
            </a:r>
            <a:r>
              <a:rPr lang="en-US" b="1" dirty="0" err="1">
                <a:solidFill>
                  <a:schemeClr val="bg1"/>
                </a:solidFill>
                <a:latin typeface="+mj-lt"/>
              </a:rPr>
              <a:t>báo</a:t>
            </a:r>
            <a:r>
              <a:rPr lang="en-US" b="1" dirty="0">
                <a:solidFill>
                  <a:schemeClr val="bg1"/>
                </a:solidFill>
                <a:latin typeface="+mj-lt"/>
              </a:rPr>
              <a:t> </a:t>
            </a:r>
            <a:r>
              <a:rPr lang="en-US" b="1" dirty="0" err="1">
                <a:solidFill>
                  <a:schemeClr val="bg1"/>
                </a:solidFill>
                <a:latin typeface="+mj-lt"/>
              </a:rPr>
              <a:t>lỗi</a:t>
            </a:r>
            <a:r>
              <a:rPr lang="en-US" b="1" dirty="0">
                <a:solidFill>
                  <a:schemeClr val="bg1"/>
                </a:solidFill>
                <a:latin typeface="+mj-lt"/>
              </a:rPr>
              <a:t> </a:t>
            </a:r>
            <a:r>
              <a:rPr lang="en-US" b="1" dirty="0" err="1">
                <a:solidFill>
                  <a:schemeClr val="bg1"/>
                </a:solidFill>
                <a:latin typeface="+mj-lt"/>
              </a:rPr>
              <a:t>khi</a:t>
            </a:r>
            <a:r>
              <a:rPr lang="en-US" b="1" dirty="0">
                <a:solidFill>
                  <a:schemeClr val="bg1"/>
                </a:solidFill>
                <a:latin typeface="+mj-lt"/>
              </a:rPr>
              <a:t> </a:t>
            </a:r>
            <a:r>
              <a:rPr lang="en-US" b="1" dirty="0" err="1">
                <a:solidFill>
                  <a:schemeClr val="bg1"/>
                </a:solidFill>
                <a:latin typeface="+mj-lt"/>
              </a:rPr>
              <a:t>người</a:t>
            </a:r>
            <a:r>
              <a:rPr lang="en-US" b="1" dirty="0">
                <a:solidFill>
                  <a:schemeClr val="bg1"/>
                </a:solidFill>
                <a:latin typeface="+mj-lt"/>
              </a:rPr>
              <a:t> </a:t>
            </a:r>
            <a:r>
              <a:rPr lang="en-US" b="1" dirty="0" err="1">
                <a:solidFill>
                  <a:schemeClr val="bg1"/>
                </a:solidFill>
                <a:latin typeface="+mj-lt"/>
              </a:rPr>
              <a:t>dùng</a:t>
            </a:r>
            <a:r>
              <a:rPr lang="en-US" b="1" dirty="0">
                <a:solidFill>
                  <a:schemeClr val="bg1"/>
                </a:solidFill>
                <a:latin typeface="+mj-lt"/>
              </a:rPr>
              <a:t> </a:t>
            </a:r>
            <a:r>
              <a:rPr lang="en-US" b="1" dirty="0" err="1">
                <a:solidFill>
                  <a:schemeClr val="bg1"/>
                </a:solidFill>
                <a:latin typeface="+mj-lt"/>
              </a:rPr>
              <a:t>thao</a:t>
            </a:r>
            <a:r>
              <a:rPr lang="en-US" b="1" dirty="0">
                <a:solidFill>
                  <a:schemeClr val="bg1"/>
                </a:solidFill>
                <a:latin typeface="+mj-lt"/>
              </a:rPr>
              <a:t> </a:t>
            </a:r>
            <a:r>
              <a:rPr lang="en-US" b="1" dirty="0" err="1">
                <a:solidFill>
                  <a:schemeClr val="bg1"/>
                </a:solidFill>
                <a:latin typeface="+mj-lt"/>
              </a:rPr>
              <a:t>tác</a:t>
            </a:r>
            <a:r>
              <a:rPr lang="en-US" b="1" dirty="0">
                <a:solidFill>
                  <a:schemeClr val="bg1"/>
                </a:solidFill>
                <a:latin typeface="+mj-lt"/>
              </a:rPr>
              <a:t> </a:t>
            </a:r>
            <a:r>
              <a:rPr lang="en-US" b="1" dirty="0" err="1">
                <a:solidFill>
                  <a:schemeClr val="bg1"/>
                </a:solidFill>
                <a:latin typeface="+mj-lt"/>
              </a:rPr>
              <a:t>sai</a:t>
            </a:r>
            <a:endParaRPr lang="en-US" b="1" dirty="0">
              <a:solidFill>
                <a:schemeClr val="bg1"/>
              </a:solidFill>
              <a:latin typeface="+mj-lt"/>
            </a:endParaRPr>
          </a:p>
        </p:txBody>
      </p:sp>
      <p:grpSp>
        <p:nvGrpSpPr>
          <p:cNvPr id="52" name="Group 9"/>
          <p:cNvGrpSpPr>
            <a:grpSpLocks/>
          </p:cNvGrpSpPr>
          <p:nvPr/>
        </p:nvGrpSpPr>
        <p:grpSpPr bwMode="auto">
          <a:xfrm>
            <a:off x="1685347" y="3423347"/>
            <a:ext cx="150886" cy="596569"/>
            <a:chOff x="960" y="1764"/>
            <a:chExt cx="130" cy="418"/>
          </a:xfrm>
        </p:grpSpPr>
        <p:sp>
          <p:nvSpPr>
            <p:cNvPr id="53" name="Oval 10"/>
            <p:cNvSpPr>
              <a:spLocks noChangeArrowheads="1"/>
            </p:cNvSpPr>
            <p:nvPr/>
          </p:nvSpPr>
          <p:spPr bwMode="gray">
            <a:xfrm>
              <a:off x="960" y="1764"/>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54" name="Oval 11"/>
            <p:cNvSpPr>
              <a:spLocks noChangeArrowheads="1"/>
            </p:cNvSpPr>
            <p:nvPr/>
          </p:nvSpPr>
          <p:spPr bwMode="gray">
            <a:xfrm>
              <a:off x="964" y="2062"/>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55" name="AutoShape 12"/>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headEnd/>
              <a:tailEnd/>
            </a:ln>
            <a:effectLst/>
          </p:spPr>
          <p:txBody>
            <a:bodyPr wrap="none" anchor="ctr"/>
            <a:lstStyle/>
            <a:p>
              <a:endParaRPr lang="en-US" sz="1350"/>
            </a:p>
          </p:txBody>
        </p:sp>
      </p:grpSp>
    </p:spTree>
    <p:custDataLst>
      <p:tags r:id="rId1"/>
    </p:custDataLst>
    <p:extLst>
      <p:ext uri="{BB962C8B-B14F-4D97-AF65-F5344CB8AC3E}">
        <p14:creationId xmlns:p14="http://schemas.microsoft.com/office/powerpoint/2010/main" val="2792189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1000" fill="hold"/>
                                        <p:tgtEl>
                                          <p:spTgt spid="41"/>
                                        </p:tgtEl>
                                        <p:attrNameLst>
                                          <p:attrName>ppt_w</p:attrName>
                                        </p:attrNameLst>
                                      </p:cBhvr>
                                      <p:tavLst>
                                        <p:tav tm="0">
                                          <p:val>
                                            <p:strVal val="#ppt_w+.3"/>
                                          </p:val>
                                        </p:tav>
                                        <p:tav tm="100000">
                                          <p:val>
                                            <p:strVal val="#ppt_w"/>
                                          </p:val>
                                        </p:tav>
                                      </p:tavLst>
                                    </p:anim>
                                    <p:anim calcmode="lin" valueType="num">
                                      <p:cBhvr>
                                        <p:cTn id="23" dur="1000" fill="hold"/>
                                        <p:tgtEl>
                                          <p:spTgt spid="41"/>
                                        </p:tgtEl>
                                        <p:attrNameLst>
                                          <p:attrName>ppt_h</p:attrName>
                                        </p:attrNameLst>
                                      </p:cBhvr>
                                      <p:tavLst>
                                        <p:tav tm="0">
                                          <p:val>
                                            <p:strVal val="#ppt_h"/>
                                          </p:val>
                                        </p:tav>
                                        <p:tav tm="100000">
                                          <p:val>
                                            <p:strVal val="#ppt_h"/>
                                          </p:val>
                                        </p:tav>
                                      </p:tavLst>
                                    </p:anim>
                                    <p:animEffect transition="in" filter="fade">
                                      <p:cBhvr>
                                        <p:cTn id="24" dur="1000"/>
                                        <p:tgtEl>
                                          <p:spTgt spid="41"/>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strVal val="#ppt_w+.3"/>
                                          </p:val>
                                        </p:tav>
                                        <p:tav tm="100000">
                                          <p:val>
                                            <p:strVal val="#ppt_w"/>
                                          </p:val>
                                        </p:tav>
                                      </p:tavLst>
                                    </p:anim>
                                    <p:anim calcmode="lin" valueType="num">
                                      <p:cBhvr>
                                        <p:cTn id="28" dur="1000" fill="hold"/>
                                        <p:tgtEl>
                                          <p:spTgt spid="16"/>
                                        </p:tgtEl>
                                        <p:attrNameLst>
                                          <p:attrName>ppt_h</p:attrName>
                                        </p:attrNameLst>
                                      </p:cBhvr>
                                      <p:tavLst>
                                        <p:tav tm="0">
                                          <p:val>
                                            <p:strVal val="#ppt_h"/>
                                          </p:val>
                                        </p:tav>
                                        <p:tav tm="100000">
                                          <p:val>
                                            <p:strVal val="#ppt_h"/>
                                          </p:val>
                                        </p:tav>
                                      </p:tavLst>
                                    </p:anim>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par>
                                <p:cTn id="35" presetID="22" presetClass="entr" presetSubtype="1"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anim calcmode="lin" valueType="num">
                                      <p:cBhvr>
                                        <p:cTn id="43" dur="1000" fill="hold"/>
                                        <p:tgtEl>
                                          <p:spTgt spid="52"/>
                                        </p:tgtEl>
                                        <p:attrNameLst>
                                          <p:attrName>ppt_x</p:attrName>
                                        </p:attrNameLst>
                                      </p:cBhvr>
                                      <p:tavLst>
                                        <p:tav tm="0">
                                          <p:val>
                                            <p:strVal val="#ppt_x"/>
                                          </p:val>
                                        </p:tav>
                                        <p:tav tm="100000">
                                          <p:val>
                                            <p:strVal val="#ppt_x"/>
                                          </p:val>
                                        </p:tav>
                                      </p:tavLst>
                                    </p:anim>
                                    <p:anim calcmode="lin" valueType="num">
                                      <p:cBhvr>
                                        <p:cTn id="44" dur="1000" fill="hold"/>
                                        <p:tgtEl>
                                          <p:spTgt spid="5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22"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1183" y="149234"/>
            <a:ext cx="1036070" cy="1036070"/>
          </a:xfrm>
          <a:prstGeom prst="rect">
            <a:avLst/>
          </a:prstGeom>
          <a:effectLst>
            <a:outerShdw dist="38100" dir="2700000">
              <a:srgbClr val="000000">
                <a:alpha val="39999"/>
              </a:srgbClr>
            </a:outerShdw>
          </a:effectLst>
        </p:spPr>
      </p:pic>
      <p:sp>
        <p:nvSpPr>
          <p:cNvPr id="9" name="TextBox 8"/>
          <p:cNvSpPr txBox="1"/>
          <p:nvPr/>
        </p:nvSpPr>
        <p:spPr>
          <a:xfrm>
            <a:off x="7705079" y="1147204"/>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4224976" y="361684"/>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3660662" y="1514041"/>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2841903" y="2331698"/>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smtClean="0">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endParaRPr lang="en-US" sz="4000" b="1">
              <a:ln w="12700">
                <a:solidFill>
                  <a:schemeClr val="accent5"/>
                </a:solidFill>
                <a:prstDash val="solid"/>
              </a:ln>
              <a:pattFill prst="ltDnDiag">
                <a:fgClr>
                  <a:schemeClr val="accent5">
                    <a:lumMod val="60000"/>
                    <a:lumOff val="40000"/>
                  </a:schemeClr>
                </a:fgClr>
                <a:bgClr>
                  <a:schemeClr val="bg1"/>
                </a:bgClr>
              </a:pattFill>
            </a:endParaRPr>
          </a:p>
        </p:txBody>
      </p:sp>
      <p:sp>
        <p:nvSpPr>
          <p:cNvPr id="13" name="Subtitle 2"/>
          <p:cNvSpPr txBox="1">
            <a:spLocks/>
          </p:cNvSpPr>
          <p:nvPr/>
        </p:nvSpPr>
        <p:spPr>
          <a:xfrm>
            <a:off x="2514600" y="3861501"/>
            <a:ext cx="6384358" cy="829209"/>
          </a:xfrm>
          <a:prstGeom prst="rect">
            <a:avLst/>
          </a:prstGeom>
        </p:spPr>
        <p:txBody>
          <a:bodyPr vert="horz" lIns="91440" tIns="45720" rIns="91440" bIns="45720" rtlCol="0">
            <a:normAutofit fontScale="92500" lnSpcReduction="20000"/>
          </a:bodyPr>
          <a:lstStyle>
            <a:lvl1pPr marL="0" indent="0" algn="ctr" defTabSz="685800" rtl="0" eaLnBrk="1" latinLnBrk="0" hangingPunct="1">
              <a:spcBef>
                <a:spcPct val="20000"/>
              </a:spcBef>
              <a:buFont typeface="Arial" pitchFamily="34" charset="0"/>
              <a:buNone/>
              <a:defRPr sz="1500" kern="1200">
                <a:solidFill>
                  <a:schemeClr val="tx1">
                    <a:lumMod val="75000"/>
                    <a:lumOff val="25000"/>
                  </a:schemeClr>
                </a:solidFill>
                <a:latin typeface="Microsoft New Tai Lue" pitchFamily="34" charset="0"/>
                <a:ea typeface="+mn-ea"/>
                <a:cs typeface="Microsoft New Tai Lue" pitchFamily="34" charset="0"/>
              </a:defRPr>
            </a:lvl1pPr>
            <a:lvl2pPr marL="342900" indent="0" algn="ctr" defTabSz="685800" rtl="0" eaLnBrk="1" latinLnBrk="0" hangingPunct="1">
              <a:spcBef>
                <a:spcPct val="20000"/>
              </a:spcBef>
              <a:buFont typeface="Arial" pitchFamily="34" charset="0"/>
              <a:buNone/>
              <a:defRPr sz="1800" kern="1200">
                <a:solidFill>
                  <a:schemeClr val="tx1">
                    <a:tint val="75000"/>
                  </a:schemeClr>
                </a:solidFill>
                <a:latin typeface="Microsoft New Tai Lue" pitchFamily="34" charset="0"/>
                <a:ea typeface="+mn-ea"/>
                <a:cs typeface="Microsoft New Tai Lue" pitchFamily="34" charset="0"/>
              </a:defRPr>
            </a:lvl2pPr>
            <a:lvl3pPr marL="685800" indent="0" algn="ctr" defTabSz="685800" rtl="0" eaLnBrk="1" latinLnBrk="0" hangingPunct="1">
              <a:spcBef>
                <a:spcPct val="20000"/>
              </a:spcBef>
              <a:buFont typeface="Arial" pitchFamily="34" charset="0"/>
              <a:buNone/>
              <a:defRPr sz="1500" kern="1200">
                <a:solidFill>
                  <a:schemeClr val="tx1">
                    <a:tint val="75000"/>
                  </a:schemeClr>
                </a:solidFill>
                <a:latin typeface="Microsoft New Tai Lue" pitchFamily="34" charset="0"/>
                <a:ea typeface="+mn-ea"/>
                <a:cs typeface="Microsoft New Tai Lue" pitchFamily="34" charset="0"/>
              </a:defRPr>
            </a:lvl3pPr>
            <a:lvl4pPr marL="1028700" indent="0" algn="ctr" defTabSz="685800" rtl="0" eaLnBrk="1" latinLnBrk="0" hangingPunct="1">
              <a:spcBef>
                <a:spcPct val="20000"/>
              </a:spcBef>
              <a:buFont typeface="Arial" pitchFamily="34" charset="0"/>
              <a:buNone/>
              <a:defRPr sz="1350" kern="1200">
                <a:solidFill>
                  <a:schemeClr val="tx1">
                    <a:tint val="75000"/>
                  </a:schemeClr>
                </a:solidFill>
                <a:latin typeface="Microsoft New Tai Lue" pitchFamily="34" charset="0"/>
                <a:ea typeface="+mn-ea"/>
                <a:cs typeface="Microsoft New Tai Lue" pitchFamily="34" charset="0"/>
              </a:defRPr>
            </a:lvl4pPr>
            <a:lvl5pPr marL="1371600" indent="0" algn="ctr" defTabSz="685800" rtl="0" eaLnBrk="1" latinLnBrk="0" hangingPunct="1">
              <a:spcBef>
                <a:spcPct val="20000"/>
              </a:spcBef>
              <a:buFont typeface="Arial" pitchFamily="34" charset="0"/>
              <a:buNone/>
              <a:defRPr sz="1350" kern="1200">
                <a:solidFill>
                  <a:schemeClr val="tx1">
                    <a:tint val="75000"/>
                  </a:schemeClr>
                </a:solidFill>
                <a:latin typeface="Microsoft New Tai Lue" pitchFamily="34" charset="0"/>
                <a:ea typeface="+mn-ea"/>
                <a:cs typeface="Microsoft New Tai Lue" pitchFamily="34" charset="0"/>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en-US" sz="1300" b="1" u="sng" smtClean="0">
                <a:solidFill>
                  <a:schemeClr val="tx1"/>
                </a:solidFill>
                <a:latin typeface="Times New Roman"/>
              </a:rPr>
              <a:t>Giáo viên hướng dẫn:</a:t>
            </a:r>
            <a:r>
              <a:rPr lang="en-US" sz="1300" b="1" smtClean="0">
                <a:solidFill>
                  <a:schemeClr val="tx1"/>
                </a:solidFill>
                <a:latin typeface="Times New Roman"/>
              </a:rPr>
              <a:t>              </a:t>
            </a:r>
            <a:r>
              <a:rPr lang="en-US" sz="1300" b="1" u="sng" smtClean="0">
                <a:solidFill>
                  <a:schemeClr val="tx1"/>
                </a:solidFill>
                <a:latin typeface="Times New Roman"/>
              </a:rPr>
              <a:t>Hội đồng phản biện:</a:t>
            </a:r>
            <a:r>
              <a:rPr lang="en-US" sz="1300" b="1" smtClean="0">
                <a:solidFill>
                  <a:schemeClr val="tx1"/>
                </a:solidFill>
                <a:latin typeface="Times New Roman"/>
              </a:rPr>
              <a:t>                     </a:t>
            </a:r>
            <a:r>
              <a:rPr lang="en-US" sz="1300" b="1" u="sng" smtClean="0">
                <a:solidFill>
                  <a:schemeClr val="tx1"/>
                </a:solidFill>
                <a:latin typeface="Times New Roman"/>
              </a:rPr>
              <a:t>Sinh viên thực hiện:</a:t>
            </a:r>
            <a:r>
              <a:rPr lang="en-US" sz="1300" b="1" smtClean="0">
                <a:solidFill>
                  <a:schemeClr val="tx1"/>
                </a:solidFill>
                <a:latin typeface="Times New Roman"/>
              </a:rPr>
              <a:t> </a:t>
            </a:r>
          </a:p>
          <a:p>
            <a:pPr algn="l"/>
            <a:r>
              <a:rPr lang="en-US" sz="1300" b="1" smtClean="0">
                <a:solidFill>
                  <a:schemeClr val="tx1"/>
                </a:solidFill>
                <a:latin typeface="Times New Roman"/>
              </a:rPr>
              <a:t>ThS. Võ Huỳnh Trâm              ThS. Phan Phương Lan               Trần Lê Quế Ngọc       B1304707 </a:t>
            </a:r>
          </a:p>
          <a:p>
            <a:pPr algn="l"/>
            <a:r>
              <a:rPr lang="en-US" sz="1300" b="1" smtClean="0">
                <a:solidFill>
                  <a:schemeClr val="tx1"/>
                </a:solidFill>
                <a:latin typeface="Times New Roman"/>
              </a:rPr>
              <a:t>MSCB: 1069                              ThS. Trần Văn Hoàng                 Lê Như Ý                      B1304751</a:t>
            </a:r>
          </a:p>
          <a:p>
            <a:pPr algn="l"/>
            <a:r>
              <a:rPr lang="en-US" sz="1300" b="1" smtClean="0">
                <a:solidFill>
                  <a:schemeClr val="tx1"/>
                </a:solidFill>
                <a:latin typeface="Times New Roman"/>
              </a:rPr>
              <a:t>		                ThS. Võ Huỳnh Trâm </a:t>
            </a:r>
            <a:endParaRPr lang="en-US" sz="1300" b="1">
              <a:solidFill>
                <a:schemeClr val="tx1"/>
              </a:solidFill>
              <a:latin typeface="Times New Roman"/>
            </a:endParaRPr>
          </a:p>
        </p:txBody>
      </p:sp>
    </p:spTree>
    <p:extLst>
      <p:ext uri="{BB962C8B-B14F-4D97-AF65-F5344CB8AC3E}">
        <p14:creationId xmlns:p14="http://schemas.microsoft.com/office/powerpoint/2010/main" val="2231983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GIAO DIỆN (TT)</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27</a:t>
              </a:r>
              <a:endParaRPr lang="en-US">
                <a:solidFill>
                  <a:srgbClr val="ED5555"/>
                </a:solidFill>
              </a:endParaRPr>
            </a:p>
          </p:txBody>
        </p:sp>
        <p:sp>
          <p:nvSpPr>
            <p:cNvPr id="1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grpSp>
        <p:nvGrpSpPr>
          <p:cNvPr id="2" name="Group 1"/>
          <p:cNvGrpSpPr/>
          <p:nvPr/>
        </p:nvGrpSpPr>
        <p:grpSpPr>
          <a:xfrm>
            <a:off x="1874801" y="1620696"/>
            <a:ext cx="2150520" cy="2986775"/>
            <a:chOff x="2011101" y="1261375"/>
            <a:chExt cx="2423449" cy="3073015"/>
          </a:xfrm>
        </p:grpSpPr>
        <p:sp>
          <p:nvSpPr>
            <p:cNvPr id="23" name="Shape 719"/>
            <p:cNvSpPr/>
            <p:nvPr/>
          </p:nvSpPr>
          <p:spPr>
            <a:xfrm>
              <a:off x="2011101" y="1261375"/>
              <a:ext cx="2423449" cy="307301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1580" y="1530190"/>
              <a:ext cx="2095620" cy="2565559"/>
            </a:xfrm>
            <a:prstGeom prst="rect">
              <a:avLst/>
            </a:prstGeom>
          </p:spPr>
        </p:pic>
      </p:grpSp>
      <p:grpSp>
        <p:nvGrpSpPr>
          <p:cNvPr id="15" name="Group 14"/>
          <p:cNvGrpSpPr/>
          <p:nvPr/>
        </p:nvGrpSpPr>
        <p:grpSpPr>
          <a:xfrm>
            <a:off x="4267200" y="1047948"/>
            <a:ext cx="4632559" cy="3606500"/>
            <a:chOff x="4267200" y="1047948"/>
            <a:chExt cx="4632559" cy="3606500"/>
          </a:xfrm>
        </p:grpSpPr>
        <p:sp>
          <p:nvSpPr>
            <p:cNvPr id="27" name="Shape 726"/>
            <p:cNvSpPr/>
            <p:nvPr/>
          </p:nvSpPr>
          <p:spPr>
            <a:xfrm>
              <a:off x="4267200" y="1047948"/>
              <a:ext cx="4632559" cy="360650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b="675"/>
            <a:stretch/>
          </p:blipFill>
          <p:spPr>
            <a:xfrm>
              <a:off x="4446170" y="1223275"/>
              <a:ext cx="4293385" cy="2720075"/>
            </a:xfrm>
            <a:prstGeom prst="rect">
              <a:avLst/>
            </a:prstGeom>
          </p:spPr>
        </p:pic>
      </p:grpSp>
      <p:grpSp>
        <p:nvGrpSpPr>
          <p:cNvPr id="14" name="Group 13"/>
          <p:cNvGrpSpPr/>
          <p:nvPr/>
        </p:nvGrpSpPr>
        <p:grpSpPr>
          <a:xfrm>
            <a:off x="340835" y="1620696"/>
            <a:ext cx="1372056" cy="3084571"/>
            <a:chOff x="340835" y="1620696"/>
            <a:chExt cx="1372056" cy="3084571"/>
          </a:xfrm>
        </p:grpSpPr>
        <p:sp>
          <p:nvSpPr>
            <p:cNvPr id="26" name="Shape 705"/>
            <p:cNvSpPr/>
            <p:nvPr/>
          </p:nvSpPr>
          <p:spPr>
            <a:xfrm>
              <a:off x="340835" y="1620696"/>
              <a:ext cx="1372056" cy="3084571"/>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625" y="1892257"/>
              <a:ext cx="1211297" cy="2468728"/>
            </a:xfrm>
            <a:prstGeom prst="rect">
              <a:avLst/>
            </a:prstGeom>
          </p:spPr>
        </p:pic>
      </p:grpSp>
      <p:sp>
        <p:nvSpPr>
          <p:cNvPr id="12" name="Rectangle 11"/>
          <p:cNvSpPr/>
          <p:nvPr/>
        </p:nvSpPr>
        <p:spPr>
          <a:xfrm>
            <a:off x="5512086" y="4705267"/>
            <a:ext cx="2133918" cy="369332"/>
          </a:xfrm>
          <a:prstGeom prst="rect">
            <a:avLst/>
          </a:prstGeom>
        </p:spPr>
        <p:txBody>
          <a:bodyPr wrap="none">
            <a:spAutoFit/>
          </a:bodyPr>
          <a:lstStyle/>
          <a:p>
            <a:pPr algn="ctr" eaLnBrk="1" hangingPunct="1">
              <a:spcBef>
                <a:spcPct val="0"/>
              </a:spcBef>
              <a:buFontTx/>
              <a:buNone/>
            </a:pPr>
            <a:r>
              <a:rPr lang="en-US" altLang="en-US" i="1" smtClean="0">
                <a:solidFill>
                  <a:srgbClr val="000099"/>
                </a:solidFill>
                <a:latin typeface="Times New Roman" panose="02020603050405020304" pitchFamily="18" charset="0"/>
                <a:cs typeface="Times New Roman" panose="02020603050405020304" pitchFamily="18" charset="0"/>
              </a:rPr>
              <a:t>Máy tính </a:t>
            </a:r>
            <a:r>
              <a:rPr lang="en-US" altLang="en-US" i="1">
                <a:solidFill>
                  <a:srgbClr val="000099"/>
                </a:solidFill>
                <a:latin typeface="Times New Roman" panose="02020603050405020304" pitchFamily="18" charset="0"/>
                <a:cs typeface="Times New Roman" panose="02020603050405020304" pitchFamily="18" charset="0"/>
              </a:rPr>
              <a:t>(1024x768)</a:t>
            </a:r>
            <a:endParaRPr lang="vi-VN" altLang="en-US" i="1">
              <a:solidFill>
                <a:srgbClr val="000099"/>
              </a:solidFill>
              <a:latin typeface="Times New Roman" panose="02020603050405020304" pitchFamily="18" charset="0"/>
              <a:cs typeface="Times New Roman" panose="02020603050405020304" pitchFamily="18" charset="0"/>
            </a:endParaRPr>
          </a:p>
        </p:txBody>
      </p:sp>
      <p:sp>
        <p:nvSpPr>
          <p:cNvPr id="34" name="TextBox 14"/>
          <p:cNvSpPr txBox="1">
            <a:spLocks noChangeArrowheads="1"/>
          </p:cNvSpPr>
          <p:nvPr/>
        </p:nvSpPr>
        <p:spPr bwMode="auto">
          <a:xfrm>
            <a:off x="-1068637" y="4705268"/>
            <a:ext cx="4191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eaLnBrk="1" hangingPunct="1">
              <a:spcBef>
                <a:spcPct val="0"/>
              </a:spcBef>
              <a:buFontTx/>
              <a:buNone/>
            </a:pPr>
            <a:r>
              <a:rPr lang="en-US" altLang="en-US" sz="1600" i="1" smtClean="0">
                <a:solidFill>
                  <a:srgbClr val="000099"/>
                </a:solidFill>
                <a:latin typeface="Times New Roman" panose="02020603050405020304" pitchFamily="18" charset="0"/>
                <a:cs typeface="Times New Roman" panose="02020603050405020304" pitchFamily="18" charset="0"/>
              </a:rPr>
              <a:t>Điện thoại </a:t>
            </a:r>
            <a:r>
              <a:rPr lang="en-US" altLang="en-US" sz="1600" i="1">
                <a:solidFill>
                  <a:srgbClr val="000099"/>
                </a:solidFill>
                <a:latin typeface="Times New Roman" panose="02020603050405020304" pitchFamily="18" charset="0"/>
                <a:cs typeface="Times New Roman" panose="02020603050405020304" pitchFamily="18" charset="0"/>
              </a:rPr>
              <a:t>(600x800)</a:t>
            </a:r>
            <a:endParaRPr lang="vi-VN" altLang="en-US" sz="1600" i="1">
              <a:solidFill>
                <a:srgbClr val="000099"/>
              </a:solidFill>
              <a:latin typeface="Times New Roman" panose="02020603050405020304" pitchFamily="18" charset="0"/>
              <a:cs typeface="Times New Roman" panose="02020603050405020304" pitchFamily="18" charset="0"/>
            </a:endParaRPr>
          </a:p>
        </p:txBody>
      </p:sp>
      <p:sp>
        <p:nvSpPr>
          <p:cNvPr id="35" name="TextBox 13"/>
          <p:cNvSpPr txBox="1">
            <a:spLocks noChangeArrowheads="1"/>
          </p:cNvSpPr>
          <p:nvPr/>
        </p:nvSpPr>
        <p:spPr bwMode="auto">
          <a:xfrm>
            <a:off x="868848" y="4698506"/>
            <a:ext cx="4162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eaLnBrk="1" hangingPunct="1">
              <a:spcBef>
                <a:spcPct val="0"/>
              </a:spcBef>
              <a:buFontTx/>
              <a:buNone/>
            </a:pPr>
            <a:r>
              <a:rPr lang="en-US" altLang="en-US" sz="1600" i="1">
                <a:solidFill>
                  <a:srgbClr val="000099"/>
                </a:solidFill>
                <a:latin typeface="Times New Roman" panose="02020603050405020304" pitchFamily="18" charset="0"/>
                <a:cs typeface="Times New Roman" panose="02020603050405020304" pitchFamily="18" charset="0"/>
              </a:rPr>
              <a:t>Tablet (980x768)</a:t>
            </a:r>
            <a:endParaRPr lang="vi-VN" altLang="en-US" sz="1600" i="1">
              <a:solidFill>
                <a:srgbClr val="00009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8517581"/>
      </p:ext>
    </p:extLst>
  </p:cSld>
  <p:clrMapOvr>
    <a:masterClrMapping/>
  </p:clrMapOvr>
  <mc:AlternateContent xmlns:mc="http://schemas.openxmlformats.org/markup-compatibility/2006" xmlns:p14="http://schemas.microsoft.com/office/powerpoint/2010/main">
    <mc:Choice Requires="p14">
      <p:transition spd="slow" p14:dur="2000">
        <p14:ferris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trips(downLeft)">
                                      <p:cBhvr>
                                        <p:cTn id="15" dur="500"/>
                                        <p:tgtEl>
                                          <p:spTgt spid="14"/>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edge">
                                      <p:cBhvr>
                                        <p:cTn id="23" dur="500"/>
                                        <p:tgtEl>
                                          <p:spTgt spid="2"/>
                                        </p:tgtEl>
                                      </p:cBhvr>
                                    </p:animEffect>
                                  </p:childTnLst>
                                </p:cTn>
                              </p:par>
                              <p:par>
                                <p:cTn id="24" presetID="2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edg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 (CDM)</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543315" y="971551"/>
            <a:ext cx="6610085" cy="4073266"/>
          </a:xfrm>
          <a:prstGeom prst="rect">
            <a:avLst/>
          </a:prstGeom>
        </p:spPr>
      </p:pic>
      <p:grpSp>
        <p:nvGrpSpPr>
          <p:cNvPr id="11" name="Group 1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3" name="TextBox 1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28</a:t>
              </a:r>
              <a:endParaRPr lang="en-US">
                <a:solidFill>
                  <a:srgbClr val="ED5555"/>
                </a:solidFill>
              </a:endParaRPr>
            </a:p>
          </p:txBody>
        </p:sp>
        <p:sp>
          <p:nvSpPr>
            <p:cNvPr id="1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0867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 (PDM)</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278" y="978751"/>
            <a:ext cx="6725122" cy="4064333"/>
          </a:xfrm>
          <a:prstGeom prst="rect">
            <a:avLst/>
          </a:prstGeom>
        </p:spPr>
      </p:pic>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a:solidFill>
                    <a:srgbClr val="ED5555"/>
                  </a:solidFill>
                </a:rPr>
                <a:t>2</a:t>
              </a:r>
              <a:r>
                <a:rPr lang="en-US" smtClean="0">
                  <a:solidFill>
                    <a:srgbClr val="ED5555"/>
                  </a:solidFill>
                </a:rPr>
                <a:t>9</a:t>
              </a:r>
              <a:endParaRPr lang="en-US">
                <a:solidFill>
                  <a:srgbClr val="ED5555"/>
                </a:solidFill>
              </a:endParaRPr>
            </a:p>
          </p:txBody>
        </p:sp>
        <p:sp>
          <p:nvSpPr>
            <p:cNvPr id="1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748512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50" fill="hold"/>
                                        <p:tgtEl>
                                          <p:spTgt spid="2"/>
                                        </p:tgtEl>
                                        <p:attrNameLst>
                                          <p:attrName>ppt_w</p:attrName>
                                        </p:attrNameLst>
                                      </p:cBhvr>
                                      <p:tavLst>
                                        <p:tav tm="0">
                                          <p:val>
                                            <p:fltVal val="0"/>
                                          </p:val>
                                        </p:tav>
                                        <p:tav tm="100000">
                                          <p:val>
                                            <p:strVal val="#ppt_w"/>
                                          </p:val>
                                        </p:tav>
                                      </p:tavLst>
                                    </p:anim>
                                    <p:anim calcmode="lin" valueType="num">
                                      <p:cBhvr>
                                        <p:cTn id="16" dur="550" fill="hold"/>
                                        <p:tgtEl>
                                          <p:spTgt spid="2"/>
                                        </p:tgtEl>
                                        <p:attrNameLst>
                                          <p:attrName>ppt_h</p:attrName>
                                        </p:attrNameLst>
                                      </p:cBhvr>
                                      <p:tavLst>
                                        <p:tav tm="0">
                                          <p:val>
                                            <p:fltVal val="0"/>
                                          </p:val>
                                        </p:tav>
                                        <p:tav tm="100000">
                                          <p:val>
                                            <p:strVal val="#ppt_h"/>
                                          </p:val>
                                        </p:tav>
                                      </p:tavLst>
                                    </p:anim>
                                    <p:anim calcmode="lin" valueType="num">
                                      <p:cBhvr>
                                        <p:cTn id="17" dur="550" fill="hold"/>
                                        <p:tgtEl>
                                          <p:spTgt spid="2"/>
                                        </p:tgtEl>
                                        <p:attrNameLst>
                                          <p:attrName>style.rotation</p:attrName>
                                        </p:attrNameLst>
                                      </p:cBhvr>
                                      <p:tavLst>
                                        <p:tav tm="0">
                                          <p:val>
                                            <p:fltVal val="90"/>
                                          </p:val>
                                        </p:tav>
                                        <p:tav tm="100000">
                                          <p:val>
                                            <p:fltVal val="0"/>
                                          </p:val>
                                        </p:tav>
                                      </p:tavLst>
                                    </p:anim>
                                    <p:animEffect transition="in" filter="fade">
                                      <p:cBhvr>
                                        <p:cTn id="18" dur="5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 name="Group 2"/>
          <p:cNvGrpSpPr/>
          <p:nvPr/>
        </p:nvGrpSpPr>
        <p:grpSpPr>
          <a:xfrm>
            <a:off x="4485532" y="1122550"/>
            <a:ext cx="3667868" cy="3765719"/>
            <a:chOff x="4485532" y="1122550"/>
            <a:chExt cx="3667868" cy="3765719"/>
          </a:xfrm>
        </p:grpSpPr>
        <p:sp>
          <p:nvSpPr>
            <p:cNvPr id="13" name="Flowchart: Process 12"/>
            <p:cNvSpPr/>
            <p:nvPr/>
          </p:nvSpPr>
          <p:spPr>
            <a:xfrm>
              <a:off x="4485532" y="3562351"/>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kết quả trùng khớp</a:t>
              </a:r>
              <a:endParaRPr lang="en-US" sz="1050" dirty="0"/>
            </a:p>
          </p:txBody>
        </p:sp>
        <p:sp>
          <p:nvSpPr>
            <p:cNvPr id="14" name="Flowchart: Decision 13"/>
            <p:cNvSpPr/>
            <p:nvPr/>
          </p:nvSpPr>
          <p:spPr>
            <a:xfrm>
              <a:off x="5560251" y="300017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kết quả tìm kiếm</a:t>
              </a:r>
              <a:endParaRPr lang="en-US" sz="1050" dirty="0"/>
            </a:p>
          </p:txBody>
        </p:sp>
        <p:sp>
          <p:nvSpPr>
            <p:cNvPr id="15" name="Flowchart: Data 14"/>
            <p:cNvSpPr/>
            <p:nvPr/>
          </p:nvSpPr>
          <p:spPr>
            <a:xfrm>
              <a:off x="5625057" y="1631978"/>
              <a:ext cx="1296144"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00" smtClean="0"/>
                <a:t>Nhập từ khóa </a:t>
              </a:r>
              <a:endParaRPr lang="en-US" sz="1300" dirty="0"/>
            </a:p>
          </p:txBody>
        </p:sp>
        <p:sp>
          <p:nvSpPr>
            <p:cNvPr id="16" name="Flowchart: Terminator 15"/>
            <p:cNvSpPr/>
            <p:nvPr/>
          </p:nvSpPr>
          <p:spPr>
            <a:xfrm>
              <a:off x="5707127" y="1122550"/>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625056" y="456423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8" name="Flowchart: Process 17"/>
            <p:cNvSpPr/>
            <p:nvPr/>
          </p:nvSpPr>
          <p:spPr>
            <a:xfrm>
              <a:off x="7181292" y="356235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không tìm thấy kết quả</a:t>
              </a:r>
              <a:endParaRPr lang="en-US" sz="1050" dirty="0"/>
            </a:p>
          </p:txBody>
        </p:sp>
        <p:sp>
          <p:nvSpPr>
            <p:cNvPr id="19" name="TextBox 18"/>
            <p:cNvSpPr txBox="1"/>
            <p:nvPr/>
          </p:nvSpPr>
          <p:spPr>
            <a:xfrm>
              <a:off x="4868975" y="3041402"/>
              <a:ext cx="702076" cy="253916"/>
            </a:xfrm>
            <a:prstGeom prst="rect">
              <a:avLst/>
            </a:prstGeom>
            <a:noFill/>
          </p:spPr>
          <p:txBody>
            <a:bodyPr wrap="square" rtlCol="0">
              <a:spAutoFit/>
            </a:bodyPr>
            <a:lstStyle/>
            <a:p>
              <a:pPr algn="ctr"/>
              <a:r>
                <a:rPr lang="en-US" sz="1050" smtClean="0"/>
                <a:t>Tìm thấy</a:t>
              </a:r>
              <a:endParaRPr lang="en-US" sz="1050" dirty="0"/>
            </a:p>
          </p:txBody>
        </p:sp>
        <p:cxnSp>
          <p:nvCxnSpPr>
            <p:cNvPr id="20" name="Straight Arrow Connector 13"/>
            <p:cNvCxnSpPr>
              <a:stCxn id="14" idx="3"/>
              <a:endCxn id="18" idx="0"/>
            </p:cNvCxnSpPr>
            <p:nvPr/>
          </p:nvCxnSpPr>
          <p:spPr>
            <a:xfrm>
              <a:off x="6986009" y="3316454"/>
              <a:ext cx="681337" cy="245896"/>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3"/>
            <p:cNvCxnSpPr>
              <a:stCxn id="14" idx="1"/>
              <a:endCxn id="13" idx="0"/>
            </p:cNvCxnSpPr>
            <p:nvPr/>
          </p:nvCxnSpPr>
          <p:spPr>
            <a:xfrm rot="10800000" flipV="1">
              <a:off x="4971587" y="3316453"/>
              <a:ext cx="588665" cy="24589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3"/>
            <p:cNvCxnSpPr>
              <a:stCxn id="13" idx="2"/>
              <a:endCxn id="17" idx="0"/>
            </p:cNvCxnSpPr>
            <p:nvPr/>
          </p:nvCxnSpPr>
          <p:spPr>
            <a:xfrm rot="16200000" flipH="1">
              <a:off x="5368439" y="3740553"/>
              <a:ext cx="426826" cy="122053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a:stCxn id="18" idx="2"/>
              <a:endCxn id="17" idx="0"/>
            </p:cNvCxnSpPr>
            <p:nvPr/>
          </p:nvCxnSpPr>
          <p:spPr>
            <a:xfrm rot="5400000">
              <a:off x="6716320" y="3613206"/>
              <a:ext cx="426827" cy="147522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p:cNvCxnSpPr>
            <p:nvPr/>
          </p:nvCxnSpPr>
          <p:spPr>
            <a:xfrm rot="5400000">
              <a:off x="6185530" y="1534184"/>
              <a:ext cx="176259" cy="106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3"/>
            <p:cNvCxnSpPr>
              <a:stCxn id="15" idx="4"/>
            </p:cNvCxnSpPr>
            <p:nvPr/>
          </p:nvCxnSpPr>
          <p:spPr>
            <a:xfrm rot="16200000" flipH="1">
              <a:off x="6184338" y="2152816"/>
              <a:ext cx="177583" cy="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67757" y="3041402"/>
              <a:ext cx="1047987" cy="253916"/>
            </a:xfrm>
            <a:prstGeom prst="rect">
              <a:avLst/>
            </a:prstGeom>
            <a:noFill/>
          </p:spPr>
          <p:txBody>
            <a:bodyPr wrap="square" rtlCol="0">
              <a:spAutoFit/>
            </a:bodyPr>
            <a:lstStyle/>
            <a:p>
              <a:pPr algn="ctr"/>
              <a:r>
                <a:rPr lang="en-US" sz="1050" smtClean="0"/>
                <a:t>Không tìm thấy</a:t>
              </a:r>
              <a:endParaRPr lang="en-US" sz="1050" dirty="0"/>
            </a:p>
          </p:txBody>
        </p:sp>
        <p:sp>
          <p:nvSpPr>
            <p:cNvPr id="28" name="Flowchart: Process 27"/>
            <p:cNvSpPr/>
            <p:nvPr/>
          </p:nvSpPr>
          <p:spPr>
            <a:xfrm>
              <a:off x="5787074" y="2247459"/>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Chọn nút Tìm kiếm</a:t>
              </a:r>
              <a:endParaRPr lang="en-US" sz="1350" dirty="0"/>
            </a:p>
          </p:txBody>
        </p:sp>
        <p:cxnSp>
          <p:nvCxnSpPr>
            <p:cNvPr id="31" name="Straight Arrow Connector 13"/>
            <p:cNvCxnSpPr/>
            <p:nvPr/>
          </p:nvCxnSpPr>
          <p:spPr>
            <a:xfrm rot="16200000" flipH="1">
              <a:off x="6184337" y="2922261"/>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a:t>
            </a:r>
            <a:endParaRPr lang="en-US">
              <a:solidFill>
                <a:srgbClr val="C20483"/>
              </a:solidFill>
              <a:latin typeface="Times New Roman"/>
            </a:endParaRPr>
          </a:p>
        </p:txBody>
      </p:sp>
      <p:grpSp>
        <p:nvGrpSpPr>
          <p:cNvPr id="2" name="Group 1"/>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Tìm kiếm</a:t>
              </a:r>
              <a:endParaRPr lang="en-US" b="1">
                <a:solidFill>
                  <a:schemeClr val="bg1"/>
                </a:solidFill>
                <a:latin typeface="Segoe UI Light" panose="020B0502040204020203" pitchFamily="34" charset="0"/>
              </a:endParaRPr>
            </a:p>
          </p:txBody>
        </p:sp>
        <p:sp>
          <p:nvSpPr>
            <p:cNvPr id="29"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2" name="Group 31"/>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30</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8661117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ppt_x</p:attrName>
                                        </p:attrNameLst>
                                      </p:cBhvr>
                                      <p:tavLst>
                                        <p:tav tm="0">
                                          <p:val>
                                            <p:strVal val="#ppt_x-.2"/>
                                          </p:val>
                                        </p:tav>
                                        <p:tav tm="100000">
                                          <p:val>
                                            <p:strVal val="#ppt_x"/>
                                          </p:val>
                                        </p:tav>
                                      </p:tavLst>
                                    </p:anim>
                                    <p:anim calcmode="lin" valueType="num">
                                      <p:cBhvr>
                                        <p:cTn id="16"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4480022" y="1036014"/>
            <a:ext cx="3669108" cy="3838801"/>
            <a:chOff x="4480022" y="1036014"/>
            <a:chExt cx="3669108" cy="3838801"/>
          </a:xfrm>
        </p:grpSpPr>
        <p:sp>
          <p:nvSpPr>
            <p:cNvPr id="13" name="Flowchart: Process 12"/>
            <p:cNvSpPr/>
            <p:nvPr/>
          </p:nvSpPr>
          <p:spPr>
            <a:xfrm>
              <a:off x="4849363" y="3026196"/>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thông tin đặt vé vào CSDL</a:t>
              </a:r>
              <a:endParaRPr lang="en-US" sz="1050" dirty="0"/>
            </a:p>
          </p:txBody>
        </p:sp>
        <p:sp>
          <p:nvSpPr>
            <p:cNvPr id="14" name="Flowchart: Decision 13"/>
            <p:cNvSpPr/>
            <p:nvPr/>
          </p:nvSpPr>
          <p:spPr>
            <a:xfrm>
              <a:off x="4623353" y="225403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80022" y="1642582"/>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các thông tin đặt vé </a:t>
              </a:r>
              <a:endParaRPr lang="en-US" sz="1050" dirty="0"/>
            </a:p>
          </p:txBody>
        </p:sp>
        <p:sp>
          <p:nvSpPr>
            <p:cNvPr id="16" name="Flowchart: Terminator 15"/>
            <p:cNvSpPr/>
            <p:nvPr/>
          </p:nvSpPr>
          <p:spPr>
            <a:xfrm>
              <a:off x="4797732"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55077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9030" y="2760515"/>
              <a:ext cx="702076" cy="253916"/>
            </a:xfrm>
            <a:prstGeom prst="rect">
              <a:avLst/>
            </a:prstGeom>
            <a:noFill/>
          </p:spPr>
          <p:txBody>
            <a:bodyPr wrap="square" rtlCol="0">
              <a:spAutoFit/>
            </a:bodyPr>
            <a:lstStyle/>
            <a:p>
              <a:pPr algn="ctr"/>
              <a:r>
                <a:rPr lang="en-US" sz="1050" smtClean="0"/>
                <a:t>Hợp lệ</a:t>
              </a:r>
              <a:endParaRPr lang="en-US" sz="1050" dirty="0"/>
            </a:p>
          </p:txBody>
        </p:sp>
        <p:cxnSp>
          <p:nvCxnSpPr>
            <p:cNvPr id="20" name="Straight Arrow Connector 13"/>
            <p:cNvCxnSpPr>
              <a:stCxn id="14" idx="3"/>
              <a:endCxn id="44" idx="2"/>
            </p:cNvCxnSpPr>
            <p:nvPr/>
          </p:nvCxnSpPr>
          <p:spPr>
            <a:xfrm>
              <a:off x="6049111" y="257031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222729" y="1500516"/>
              <a:ext cx="282532" cy="16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80272" y="2142260"/>
              <a:ext cx="1047987" cy="415498"/>
            </a:xfrm>
            <a:prstGeom prst="rect">
              <a:avLst/>
            </a:prstGeom>
            <a:noFill/>
          </p:spPr>
          <p:txBody>
            <a:bodyPr wrap="square" rtlCol="0">
              <a:spAutoFit/>
            </a:bodyPr>
            <a:lstStyle/>
            <a:p>
              <a:pPr algn="ctr"/>
              <a:r>
                <a:rPr lang="en-US" sz="1050" smtClean="0"/>
                <a:t>Không </a:t>
              </a:r>
            </a:p>
            <a:p>
              <a:pPr algn="ctr"/>
              <a:r>
                <a:rPr lang="en-US" sz="1050" smtClean="0"/>
                <a:t>hợp lệ</a:t>
              </a:r>
              <a:endParaRPr lang="en-US" sz="1050" dirty="0"/>
            </a:p>
          </p:txBody>
        </p:sp>
        <p:sp>
          <p:nvSpPr>
            <p:cNvPr id="28" name="Flowchart: Process 27"/>
            <p:cNvSpPr/>
            <p:nvPr/>
          </p:nvSpPr>
          <p:spPr>
            <a:xfrm>
              <a:off x="4847401" y="3778835"/>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50" smtClean="0"/>
                <a:t>Thông báo đặt vé thành công</a:t>
              </a:r>
              <a:endParaRPr lang="en-US" sz="1150" dirty="0"/>
            </a:p>
          </p:txBody>
        </p:sp>
        <p:cxnSp>
          <p:nvCxnSpPr>
            <p:cNvPr id="31" name="Straight Arrow Connector 13"/>
            <p:cNvCxnSpPr/>
            <p:nvPr/>
          </p:nvCxnSpPr>
          <p:spPr>
            <a:xfrm rot="16200000" flipH="1">
              <a:off x="5244664" y="3690043"/>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p:nvPr/>
          </p:nvCxnSpPr>
          <p:spPr>
            <a:xfrm rot="5400000">
              <a:off x="5248634" y="2175388"/>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859203" y="949134"/>
              <a:ext cx="908661" cy="190485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45858" y="295428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45180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2787" y="235589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yêu cầu nhập lại</a:t>
              </a:r>
              <a:endParaRPr lang="en-US" sz="1050" dirty="0"/>
            </a:p>
          </p:txBody>
        </p:sp>
      </p:grp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5" name="Group 24"/>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Đặt vé</a:t>
              </a:r>
              <a:endParaRPr lang="en-US" b="1">
                <a:solidFill>
                  <a:schemeClr val="bg1"/>
                </a:solidFill>
                <a:latin typeface="Segoe UI Light" panose="020B0502040204020203" pitchFamily="34" charset="0"/>
              </a:endParaRPr>
            </a:p>
          </p:txBody>
        </p:sp>
        <p:sp>
          <p:nvSpPr>
            <p:cNvPr id="3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3" name="Group 32"/>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4" name="TextBox 33"/>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31</a:t>
              </a:r>
              <a:endParaRPr lang="en-US">
                <a:solidFill>
                  <a:srgbClr val="ED5555"/>
                </a:solidFill>
              </a:endParaRPr>
            </a:p>
          </p:txBody>
        </p:sp>
        <p:sp>
          <p:nvSpPr>
            <p:cNvPr id="35"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18625611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3"/>
                                        </p:tgtEl>
                                        <p:attrNameLst>
                                          <p:attrName>r</p:attrName>
                                        </p:attrNameLst>
                                      </p:cBhvr>
                                    </p:animRot>
                                    <p:animRot by="-240000">
                                      <p:cBhvr>
                                        <p:cTn id="7" dur="200" fill="hold">
                                          <p:stCondLst>
                                            <p:cond delay="200"/>
                                          </p:stCondLst>
                                        </p:cTn>
                                        <p:tgtEl>
                                          <p:spTgt spid="33"/>
                                        </p:tgtEl>
                                        <p:attrNameLst>
                                          <p:attrName>r</p:attrName>
                                        </p:attrNameLst>
                                      </p:cBhvr>
                                    </p:animRot>
                                    <p:animRot by="240000">
                                      <p:cBhvr>
                                        <p:cTn id="8" dur="200" fill="hold">
                                          <p:stCondLst>
                                            <p:cond delay="400"/>
                                          </p:stCondLst>
                                        </p:cTn>
                                        <p:tgtEl>
                                          <p:spTgt spid="33"/>
                                        </p:tgtEl>
                                        <p:attrNameLst>
                                          <p:attrName>r</p:attrName>
                                        </p:attrNameLst>
                                      </p:cBhvr>
                                    </p:animRot>
                                    <p:animRot by="-240000">
                                      <p:cBhvr>
                                        <p:cTn id="9" dur="200" fill="hold">
                                          <p:stCondLst>
                                            <p:cond delay="600"/>
                                          </p:stCondLst>
                                        </p:cTn>
                                        <p:tgtEl>
                                          <p:spTgt spid="33"/>
                                        </p:tgtEl>
                                        <p:attrNameLst>
                                          <p:attrName>r</p:attrName>
                                        </p:attrNameLst>
                                      </p:cBhvr>
                                    </p:animRot>
                                    <p:animRot by="120000">
                                      <p:cBhvr>
                                        <p:cTn id="10" dur="200" fill="hold">
                                          <p:stCondLst>
                                            <p:cond delay="800"/>
                                          </p:stCondLst>
                                        </p:cTn>
                                        <p:tgtEl>
                                          <p:spTgt spid="3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1000" fill="hold"/>
                                        <p:tgtEl>
                                          <p:spTgt spid="25"/>
                                        </p:tgtEl>
                                        <p:attrNameLst>
                                          <p:attrName>ppt_x</p:attrName>
                                        </p:attrNameLst>
                                      </p:cBhvr>
                                      <p:tavLst>
                                        <p:tav tm="0">
                                          <p:val>
                                            <p:strVal val="#ppt_x-.2"/>
                                          </p:val>
                                        </p:tav>
                                        <p:tav tm="100000">
                                          <p:val>
                                            <p:strVal val="#ppt_x"/>
                                          </p:val>
                                        </p:tav>
                                      </p:tavLst>
                                    </p:anim>
                                    <p:anim calcmode="lin" valueType="num">
                                      <p:cBhvr>
                                        <p:cTn id="16"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87959" y="1036014"/>
            <a:ext cx="3640920" cy="3971909"/>
            <a:chOff x="4487959" y="1036014"/>
            <a:chExt cx="3640920" cy="3971909"/>
          </a:xfrm>
        </p:grpSpPr>
        <p:sp>
          <p:nvSpPr>
            <p:cNvPr id="13" name="Flowchart: Process 12"/>
            <p:cNvSpPr/>
            <p:nvPr/>
          </p:nvSpPr>
          <p:spPr>
            <a:xfrm>
              <a:off x="6023208" y="325479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và lưu vào CSDL</a:t>
              </a:r>
              <a:endParaRPr lang="en-US" sz="1050" dirty="0"/>
            </a:p>
          </p:txBody>
        </p:sp>
        <p:sp>
          <p:nvSpPr>
            <p:cNvPr id="14" name="Flowchart: Decision 13"/>
            <p:cNvSpPr/>
            <p:nvPr/>
          </p:nvSpPr>
          <p:spPr>
            <a:xfrm>
              <a:off x="5796385" y="1546332"/>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đặt vé hay không?</a:t>
              </a:r>
              <a:endParaRPr lang="en-US" sz="1050" dirty="0"/>
            </a:p>
          </p:txBody>
        </p:sp>
        <p:sp>
          <p:nvSpPr>
            <p:cNvPr id="16" name="Flowchart: Terminator 15"/>
            <p:cNvSpPr/>
            <p:nvPr/>
          </p:nvSpPr>
          <p:spPr>
            <a:xfrm>
              <a:off x="5945890"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939015" y="4683887"/>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898805" y="2092903"/>
              <a:ext cx="702076" cy="253916"/>
            </a:xfrm>
            <a:prstGeom prst="rect">
              <a:avLst/>
            </a:prstGeom>
            <a:noFill/>
          </p:spPr>
          <p:txBody>
            <a:bodyPr wrap="square" rtlCol="0">
              <a:spAutoFit/>
            </a:bodyPr>
            <a:lstStyle/>
            <a:p>
              <a:pPr algn="ctr"/>
              <a:r>
                <a:rPr lang="en-US" sz="1050" smtClean="0"/>
                <a:t>Có</a:t>
              </a:r>
              <a:endParaRPr lang="en-US" sz="1050" dirty="0"/>
            </a:p>
          </p:txBody>
        </p:sp>
        <p:cxnSp>
          <p:nvCxnSpPr>
            <p:cNvPr id="24" name="Straight Arrow Connector 13"/>
            <p:cNvCxnSpPr>
              <a:stCxn id="16" idx="2"/>
            </p:cNvCxnSpPr>
            <p:nvPr/>
          </p:nvCxnSpPr>
          <p:spPr>
            <a:xfrm rot="5400000">
              <a:off x="6414949" y="1454364"/>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80892" y="1577787"/>
              <a:ext cx="1047987" cy="253916"/>
            </a:xfrm>
            <a:prstGeom prst="rect">
              <a:avLst/>
            </a:prstGeom>
            <a:noFill/>
          </p:spPr>
          <p:txBody>
            <a:bodyPr wrap="square" rtlCol="0">
              <a:spAutoFit/>
            </a:bodyPr>
            <a:lstStyle/>
            <a:p>
              <a:pPr algn="ctr"/>
              <a:r>
                <a:rPr lang="en-US" sz="1050" smtClean="0"/>
                <a:t>Không</a:t>
              </a:r>
            </a:p>
          </p:txBody>
        </p:sp>
        <p:cxnSp>
          <p:nvCxnSpPr>
            <p:cNvPr id="31" name="Straight Arrow Connector 13"/>
            <p:cNvCxnSpPr/>
            <p:nvPr/>
          </p:nvCxnSpPr>
          <p:spPr>
            <a:xfrm rot="16200000" flipH="1">
              <a:off x="6420471" y="3931958"/>
              <a:ext cx="177583" cy="1"/>
            </a:xfrm>
            <a:prstGeom prst="bentConnector3">
              <a:avLst>
                <a:gd name="adj1" fmla="val 6133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6421665" y="225977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16200000" flipH="1">
              <a:off x="6394420" y="4551604"/>
              <a:ext cx="255324" cy="924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5588136" y="4005978"/>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hủy thành công</a:t>
              </a:r>
              <a:endParaRPr lang="en-US" sz="1050" dirty="0"/>
            </a:p>
          </p:txBody>
        </p:sp>
        <p:sp>
          <p:nvSpPr>
            <p:cNvPr id="27" name="Flowchart: Decision 26"/>
            <p:cNvSpPr/>
            <p:nvPr/>
          </p:nvSpPr>
          <p:spPr>
            <a:xfrm>
              <a:off x="5099576" y="2346819"/>
              <a:ext cx="2819374" cy="740736"/>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đã chọn hay tất cả đăng ký kèm theo?</a:t>
              </a:r>
              <a:endParaRPr lang="en-US" sz="1050" dirty="0"/>
            </a:p>
          </p:txBody>
        </p:sp>
        <p:cxnSp>
          <p:nvCxnSpPr>
            <p:cNvPr id="30" name="Straight Arrow Connector 13"/>
            <p:cNvCxnSpPr/>
            <p:nvPr/>
          </p:nvCxnSpPr>
          <p:spPr>
            <a:xfrm rot="5400000">
              <a:off x="6414948" y="3169312"/>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a:stCxn id="14" idx="3"/>
            </p:cNvCxnSpPr>
            <p:nvPr/>
          </p:nvCxnSpPr>
          <p:spPr>
            <a:xfrm flipH="1">
              <a:off x="6531742" y="1862613"/>
              <a:ext cx="690401" cy="2654080"/>
            </a:xfrm>
            <a:prstGeom prst="bentConnector4">
              <a:avLst>
                <a:gd name="adj1" fmla="val -126719"/>
                <a:gd name="adj2" fmla="val 10051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87959" y="2478708"/>
              <a:ext cx="1047987" cy="253916"/>
            </a:xfrm>
            <a:prstGeom prst="rect">
              <a:avLst/>
            </a:prstGeom>
            <a:noFill/>
          </p:spPr>
          <p:txBody>
            <a:bodyPr wrap="square" rtlCol="0">
              <a:spAutoFit/>
            </a:bodyPr>
            <a:lstStyle/>
            <a:p>
              <a:pPr algn="ctr"/>
              <a:r>
                <a:rPr lang="en-US" sz="1050" smtClean="0"/>
                <a:t>Tất cả</a:t>
              </a:r>
            </a:p>
          </p:txBody>
        </p:sp>
        <p:cxnSp>
          <p:nvCxnSpPr>
            <p:cNvPr id="46" name="Straight Arrow Connector 13"/>
            <p:cNvCxnSpPr>
              <a:stCxn id="27" idx="1"/>
              <a:endCxn id="13" idx="1"/>
            </p:cNvCxnSpPr>
            <p:nvPr/>
          </p:nvCxnSpPr>
          <p:spPr>
            <a:xfrm rot="10800000" flipH="1" flipV="1">
              <a:off x="5099576" y="2717186"/>
              <a:ext cx="923632" cy="825131"/>
            </a:xfrm>
            <a:prstGeom prst="bentConnector3">
              <a:avLst>
                <a:gd name="adj1" fmla="val -2475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44716" y="3021968"/>
              <a:ext cx="1047987" cy="253916"/>
            </a:xfrm>
            <a:prstGeom prst="rect">
              <a:avLst/>
            </a:prstGeom>
            <a:noFill/>
          </p:spPr>
          <p:txBody>
            <a:bodyPr wrap="square" rtlCol="0">
              <a:spAutoFit/>
            </a:bodyPr>
            <a:lstStyle/>
            <a:p>
              <a:pPr algn="ctr"/>
              <a:r>
                <a:rPr lang="en-US" sz="1050" smtClean="0"/>
                <a:t>Chỉ một</a:t>
              </a:r>
            </a:p>
          </p:txBody>
        </p:sp>
      </p:grpSp>
      <p:grpSp>
        <p:nvGrpSpPr>
          <p:cNvPr id="28" name="Group 27"/>
          <p:cNvGrpSpPr/>
          <p:nvPr/>
        </p:nvGrpSpPr>
        <p:grpSpPr>
          <a:xfrm>
            <a:off x="610867" y="2454962"/>
            <a:ext cx="3294325" cy="657622"/>
            <a:chOff x="277944" y="3301111"/>
            <a:chExt cx="3294325" cy="657622"/>
          </a:xfrm>
        </p:grpSpPr>
        <p:sp>
          <p:nvSpPr>
            <p:cNvPr id="2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Hủy đăng ký</a:t>
              </a:r>
              <a:endParaRPr lang="en-US" b="1">
                <a:solidFill>
                  <a:schemeClr val="bg1"/>
                </a:solidFill>
                <a:latin typeface="Segoe UI Light" panose="020B0502040204020203" pitchFamily="34" charset="0"/>
              </a:endParaRPr>
            </a:p>
          </p:txBody>
        </p:sp>
        <p:sp>
          <p:nvSpPr>
            <p:cNvPr id="33"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5" name="Group 3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6" name="TextBox 3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32</a:t>
              </a:r>
              <a:endParaRPr lang="en-US">
                <a:solidFill>
                  <a:srgbClr val="ED5555"/>
                </a:solidFill>
              </a:endParaRPr>
            </a:p>
          </p:txBody>
        </p:sp>
        <p:sp>
          <p:nvSpPr>
            <p:cNvPr id="3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2279548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5"/>
                                        </p:tgtEl>
                                        <p:attrNameLst>
                                          <p:attrName>r</p:attrName>
                                        </p:attrNameLst>
                                      </p:cBhvr>
                                    </p:animRot>
                                    <p:animRot by="-240000">
                                      <p:cBhvr>
                                        <p:cTn id="7" dur="200" fill="hold">
                                          <p:stCondLst>
                                            <p:cond delay="200"/>
                                          </p:stCondLst>
                                        </p:cTn>
                                        <p:tgtEl>
                                          <p:spTgt spid="35"/>
                                        </p:tgtEl>
                                        <p:attrNameLst>
                                          <p:attrName>r</p:attrName>
                                        </p:attrNameLst>
                                      </p:cBhvr>
                                    </p:animRot>
                                    <p:animRot by="240000">
                                      <p:cBhvr>
                                        <p:cTn id="8" dur="200" fill="hold">
                                          <p:stCondLst>
                                            <p:cond delay="400"/>
                                          </p:stCondLst>
                                        </p:cTn>
                                        <p:tgtEl>
                                          <p:spTgt spid="35"/>
                                        </p:tgtEl>
                                        <p:attrNameLst>
                                          <p:attrName>r</p:attrName>
                                        </p:attrNameLst>
                                      </p:cBhvr>
                                    </p:animRot>
                                    <p:animRot by="-240000">
                                      <p:cBhvr>
                                        <p:cTn id="9" dur="200" fill="hold">
                                          <p:stCondLst>
                                            <p:cond delay="600"/>
                                          </p:stCondLst>
                                        </p:cTn>
                                        <p:tgtEl>
                                          <p:spTgt spid="35"/>
                                        </p:tgtEl>
                                        <p:attrNameLst>
                                          <p:attrName>r</p:attrName>
                                        </p:attrNameLst>
                                      </p:cBhvr>
                                    </p:animRot>
                                    <p:animRot by="120000">
                                      <p:cBhvr>
                                        <p:cTn id="10" dur="200" fill="hold">
                                          <p:stCondLst>
                                            <p:cond delay="800"/>
                                          </p:stCondLst>
                                        </p:cTn>
                                        <p:tgtEl>
                                          <p:spTgt spid="3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1000" fill="hold"/>
                                        <p:tgtEl>
                                          <p:spTgt spid="28"/>
                                        </p:tgtEl>
                                        <p:attrNameLst>
                                          <p:attrName>ppt_x</p:attrName>
                                        </p:attrNameLst>
                                      </p:cBhvr>
                                      <p:tavLst>
                                        <p:tav tm="0">
                                          <p:val>
                                            <p:strVal val="#ppt_x-.2"/>
                                          </p:val>
                                        </p:tav>
                                        <p:tav tm="100000">
                                          <p:val>
                                            <p:strVal val="#ppt_x"/>
                                          </p:val>
                                        </p:tav>
                                      </p:tavLst>
                                    </p:anim>
                                    <p:anim calcmode="lin" valueType="num">
                                      <p:cBhvr>
                                        <p:cTn id="16"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5765058" y="1153074"/>
            <a:ext cx="1137966" cy="3680676"/>
            <a:chOff x="6396960" y="1153074"/>
            <a:chExt cx="1137966" cy="3680676"/>
          </a:xfrm>
        </p:grpSpPr>
        <p:sp>
          <p:nvSpPr>
            <p:cNvPr id="13" name="Flowchart: Process 12"/>
            <p:cNvSpPr/>
            <p:nvPr/>
          </p:nvSpPr>
          <p:spPr>
            <a:xfrm>
              <a:off x="6477815" y="363191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vào CSDL</a:t>
              </a:r>
              <a:endParaRPr lang="en-US" sz="1050" dirty="0"/>
            </a:p>
          </p:txBody>
        </p:sp>
        <p:sp>
          <p:nvSpPr>
            <p:cNvPr id="16" name="Flowchart: Terminator 15"/>
            <p:cNvSpPr/>
            <p:nvPr/>
          </p:nvSpPr>
          <p:spPr>
            <a:xfrm>
              <a:off x="6400800" y="115307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6396960" y="45097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cxnSp>
          <p:nvCxnSpPr>
            <p:cNvPr id="29" name="Straight Arrow Connector 13"/>
            <p:cNvCxnSpPr>
              <a:stCxn id="25" idx="2"/>
              <a:endCxn id="27" idx="0"/>
            </p:cNvCxnSpPr>
            <p:nvPr/>
          </p:nvCxnSpPr>
          <p:spPr>
            <a:xfrm rot="5400000">
              <a:off x="6805373" y="2559137"/>
              <a:ext cx="31737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6478195" y="1803191"/>
              <a:ext cx="972108" cy="597450"/>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tour</a:t>
              </a:r>
              <a:endParaRPr lang="en-US" sz="1050" dirty="0"/>
            </a:p>
          </p:txBody>
        </p:sp>
        <p:sp>
          <p:nvSpPr>
            <p:cNvPr id="27" name="Flowchart: Process 26"/>
            <p:cNvSpPr/>
            <p:nvPr/>
          </p:nvSpPr>
          <p:spPr>
            <a:xfrm>
              <a:off x="6477815" y="2718013"/>
              <a:ext cx="972108" cy="602617"/>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Cập nhật danh sách (Thêm, sửa, xóa)</a:t>
              </a:r>
              <a:endParaRPr lang="en-US" sz="1050" dirty="0"/>
            </a:p>
          </p:txBody>
        </p:sp>
        <p:cxnSp>
          <p:nvCxnSpPr>
            <p:cNvPr id="34" name="Straight Arrow Connector 13"/>
            <p:cNvCxnSpPr/>
            <p:nvPr/>
          </p:nvCxnSpPr>
          <p:spPr>
            <a:xfrm rot="5400000">
              <a:off x="6810286" y="164706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3"/>
            <p:cNvCxnSpPr/>
            <p:nvPr/>
          </p:nvCxnSpPr>
          <p:spPr>
            <a:xfrm rot="5400000">
              <a:off x="6809906" y="348248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3"/>
            <p:cNvCxnSpPr/>
            <p:nvPr/>
          </p:nvCxnSpPr>
          <p:spPr>
            <a:xfrm rot="5400000">
              <a:off x="6809526" y="4352510"/>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10867" y="2454962"/>
            <a:ext cx="3294325" cy="657622"/>
            <a:chOff x="277944" y="3301111"/>
            <a:chExt cx="3294325" cy="657622"/>
          </a:xfrm>
        </p:grpSpPr>
        <p:sp>
          <p:nvSpPr>
            <p:cNvPr id="1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Cập nhật tour</a:t>
              </a:r>
              <a:endParaRPr lang="en-US" b="1">
                <a:solidFill>
                  <a:schemeClr val="bg1"/>
                </a:solidFill>
                <a:latin typeface="Segoe UI Light" panose="020B0502040204020203" pitchFamily="34" charset="0"/>
              </a:endParaRPr>
            </a:p>
          </p:txBody>
        </p:sp>
        <p:sp>
          <p:nvSpPr>
            <p:cNvPr id="2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22" name="Group 21"/>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3" name="TextBox 2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33</a:t>
              </a:r>
              <a:endParaRPr lang="en-US">
                <a:solidFill>
                  <a:srgbClr val="ED5555"/>
                </a:solidFill>
              </a:endParaRPr>
            </a:p>
          </p:txBody>
        </p:sp>
        <p:sp>
          <p:nvSpPr>
            <p:cNvPr id="2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22340196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000" fill="hold"/>
                                        <p:tgtEl>
                                          <p:spTgt spid="18"/>
                                        </p:tgtEl>
                                        <p:attrNameLst>
                                          <p:attrName>ppt_x</p:attrName>
                                        </p:attrNameLst>
                                      </p:cBhvr>
                                      <p:tavLst>
                                        <p:tav tm="0">
                                          <p:val>
                                            <p:strVal val="#ppt_x-.2"/>
                                          </p:val>
                                        </p:tav>
                                        <p:tav tm="100000">
                                          <p:val>
                                            <p:strVal val="#ppt_x"/>
                                          </p:val>
                                        </p:tav>
                                      </p:tavLst>
                                    </p:anim>
                                    <p:anim calcmode="lin" valueType="num">
                                      <p:cBhvr>
                                        <p:cTn id="16"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76073" y="981012"/>
            <a:ext cx="3678334" cy="4079428"/>
            <a:chOff x="4476073" y="981012"/>
            <a:chExt cx="3678334" cy="4079428"/>
          </a:xfrm>
        </p:grpSpPr>
        <p:sp>
          <p:nvSpPr>
            <p:cNvPr id="13" name="Flowchart: Process 12"/>
            <p:cNvSpPr/>
            <p:nvPr/>
          </p:nvSpPr>
          <p:spPr>
            <a:xfrm>
              <a:off x="4832015" y="4117752"/>
              <a:ext cx="972108" cy="425383"/>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mật khẩu mới</a:t>
              </a:r>
              <a:endParaRPr lang="en-US" sz="1050" dirty="0"/>
            </a:p>
          </p:txBody>
        </p:sp>
        <p:sp>
          <p:nvSpPr>
            <p:cNvPr id="14" name="Flowchart: Decision 13"/>
            <p:cNvSpPr/>
            <p:nvPr/>
          </p:nvSpPr>
          <p:spPr>
            <a:xfrm>
              <a:off x="4476073" y="2592504"/>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mật khẩu cũ</a:t>
              </a:r>
              <a:endParaRPr lang="en-US" sz="1050" dirty="0"/>
            </a:p>
          </p:txBody>
        </p:sp>
        <p:sp>
          <p:nvSpPr>
            <p:cNvPr id="15" name="Flowchart: Data 14"/>
            <p:cNvSpPr/>
            <p:nvPr/>
          </p:nvSpPr>
          <p:spPr>
            <a:xfrm>
              <a:off x="4500530" y="1632144"/>
              <a:ext cx="1666151" cy="761630"/>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mật khẩu cũ, mật khẩu mới, xác nhận mật khẩu</a:t>
              </a:r>
              <a:endParaRPr lang="en-US" sz="1050" dirty="0"/>
            </a:p>
          </p:txBody>
        </p:sp>
        <p:sp>
          <p:nvSpPr>
            <p:cNvPr id="16" name="Flowchart: Terminator 15"/>
            <p:cNvSpPr/>
            <p:nvPr/>
          </p:nvSpPr>
          <p:spPr>
            <a:xfrm>
              <a:off x="4770232" y="981012"/>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73640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93405" y="3118018"/>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177320" y="2889574"/>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1903" y="1466752"/>
              <a:ext cx="327096" cy="3689"/>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41310" y="3255540"/>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p:nvPr/>
          </p:nvCxnSpPr>
          <p:spPr>
            <a:xfrm rot="5400000">
              <a:off x="5248634" y="249164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03813" y="1107720"/>
              <a:ext cx="1207637" cy="1927211"/>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38983" y="3277412"/>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637429"/>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8064" y="267514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sai mật khẩu</a:t>
              </a:r>
              <a:endParaRPr lang="en-US" sz="1050" dirty="0"/>
            </a:p>
          </p:txBody>
        </p:sp>
        <p:sp>
          <p:nvSpPr>
            <p:cNvPr id="25" name="Flowchart: Data 24"/>
            <p:cNvSpPr/>
            <p:nvPr/>
          </p:nvSpPr>
          <p:spPr>
            <a:xfrm>
              <a:off x="6382787" y="3443117"/>
              <a:ext cx="1766343" cy="512264"/>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mật khẩu không đúng</a:t>
              </a:r>
              <a:endParaRPr lang="en-US" sz="1050" dirty="0"/>
            </a:p>
          </p:txBody>
        </p:sp>
        <p:sp>
          <p:nvSpPr>
            <p:cNvPr id="33" name="Flowchart: Decision 32"/>
            <p:cNvSpPr/>
            <p:nvPr/>
          </p:nvSpPr>
          <p:spPr>
            <a:xfrm>
              <a:off x="4476073" y="3362072"/>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MK mới = Xác nhận MK?</a:t>
              </a:r>
              <a:endParaRPr lang="en-US" sz="1050" dirty="0"/>
            </a:p>
          </p:txBody>
        </p:sp>
        <p:cxnSp>
          <p:nvCxnSpPr>
            <p:cNvPr id="34" name="Straight Arrow Connector 13"/>
            <p:cNvCxnSpPr/>
            <p:nvPr/>
          </p:nvCxnSpPr>
          <p:spPr>
            <a:xfrm rot="5400000">
              <a:off x="5230471" y="4042980"/>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56438" y="3862455"/>
              <a:ext cx="702076" cy="253916"/>
            </a:xfrm>
            <a:prstGeom prst="rect">
              <a:avLst/>
            </a:prstGeom>
            <a:noFill/>
          </p:spPr>
          <p:txBody>
            <a:bodyPr wrap="square" rtlCol="0">
              <a:spAutoFit/>
            </a:bodyPr>
            <a:lstStyle/>
            <a:p>
              <a:pPr algn="ctr"/>
              <a:r>
                <a:rPr lang="en-US" sz="1050" smtClean="0"/>
                <a:t>Đúng</a:t>
              </a:r>
              <a:endParaRPr lang="en-US" sz="1050" dirty="0"/>
            </a:p>
          </p:txBody>
        </p:sp>
        <p:sp>
          <p:nvSpPr>
            <p:cNvPr id="40" name="TextBox 39"/>
            <p:cNvSpPr txBox="1"/>
            <p:nvPr/>
          </p:nvSpPr>
          <p:spPr>
            <a:xfrm>
              <a:off x="5989610" y="2632488"/>
              <a:ext cx="702076" cy="253916"/>
            </a:xfrm>
            <a:prstGeom prst="rect">
              <a:avLst/>
            </a:prstGeom>
            <a:noFill/>
          </p:spPr>
          <p:txBody>
            <a:bodyPr wrap="square" rtlCol="0">
              <a:spAutoFit/>
            </a:bodyPr>
            <a:lstStyle/>
            <a:p>
              <a:pPr algn="ctr"/>
              <a:r>
                <a:rPr lang="en-US" sz="1050" smtClean="0"/>
                <a:t>Sai</a:t>
              </a:r>
              <a:endParaRPr lang="en-US" sz="1050" dirty="0"/>
            </a:p>
          </p:txBody>
        </p:sp>
        <p:cxnSp>
          <p:nvCxnSpPr>
            <p:cNvPr id="43" name="Straight Arrow Connector 13"/>
            <p:cNvCxnSpPr/>
            <p:nvPr/>
          </p:nvCxnSpPr>
          <p:spPr>
            <a:xfrm>
              <a:off x="6189098" y="3657596"/>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stCxn id="25" idx="5"/>
            </p:cNvCxnSpPr>
            <p:nvPr/>
          </p:nvCxnSpPr>
          <p:spPr>
            <a:xfrm flipH="1" flipV="1">
              <a:off x="5333455" y="1380216"/>
              <a:ext cx="2639041" cy="2319033"/>
            </a:xfrm>
            <a:prstGeom prst="bentConnector3">
              <a:avLst>
                <a:gd name="adj1" fmla="val -1535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0867" y="2454962"/>
            <a:ext cx="3294325" cy="657622"/>
            <a:chOff x="277944" y="3301111"/>
            <a:chExt cx="3294325" cy="657622"/>
          </a:xfrm>
        </p:grpSpPr>
        <p:sp>
          <p:nvSpPr>
            <p:cNvPr id="31"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Đổi mật khẩu</a:t>
              </a:r>
              <a:endParaRPr lang="en-US" b="1">
                <a:solidFill>
                  <a:schemeClr val="bg1"/>
                </a:solidFill>
                <a:latin typeface="Segoe UI Light" panose="020B0502040204020203" pitchFamily="34" charset="0"/>
              </a:endParaRPr>
            </a:p>
          </p:txBody>
        </p:sp>
        <p:sp>
          <p:nvSpPr>
            <p:cNvPr id="32"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8" name="Group 37"/>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9" name="TextBox 3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34</a:t>
              </a:r>
              <a:endParaRPr lang="en-US">
                <a:solidFill>
                  <a:srgbClr val="ED5555"/>
                </a:solidFill>
              </a:endParaRPr>
            </a:p>
          </p:txBody>
        </p:sp>
        <p:sp>
          <p:nvSpPr>
            <p:cNvPr id="46"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020553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8"/>
                                        </p:tgtEl>
                                        <p:attrNameLst>
                                          <p:attrName>r</p:attrName>
                                        </p:attrNameLst>
                                      </p:cBhvr>
                                    </p:animRot>
                                    <p:animRot by="-240000">
                                      <p:cBhvr>
                                        <p:cTn id="7" dur="200" fill="hold">
                                          <p:stCondLst>
                                            <p:cond delay="200"/>
                                          </p:stCondLst>
                                        </p:cTn>
                                        <p:tgtEl>
                                          <p:spTgt spid="38"/>
                                        </p:tgtEl>
                                        <p:attrNameLst>
                                          <p:attrName>r</p:attrName>
                                        </p:attrNameLst>
                                      </p:cBhvr>
                                    </p:animRot>
                                    <p:animRot by="240000">
                                      <p:cBhvr>
                                        <p:cTn id="8" dur="200" fill="hold">
                                          <p:stCondLst>
                                            <p:cond delay="400"/>
                                          </p:stCondLst>
                                        </p:cTn>
                                        <p:tgtEl>
                                          <p:spTgt spid="38"/>
                                        </p:tgtEl>
                                        <p:attrNameLst>
                                          <p:attrName>r</p:attrName>
                                        </p:attrNameLst>
                                      </p:cBhvr>
                                    </p:animRot>
                                    <p:animRot by="-240000">
                                      <p:cBhvr>
                                        <p:cTn id="9" dur="200" fill="hold">
                                          <p:stCondLst>
                                            <p:cond delay="600"/>
                                          </p:stCondLst>
                                        </p:cTn>
                                        <p:tgtEl>
                                          <p:spTgt spid="38"/>
                                        </p:tgtEl>
                                        <p:attrNameLst>
                                          <p:attrName>r</p:attrName>
                                        </p:attrNameLst>
                                      </p:cBhvr>
                                    </p:animRot>
                                    <p:animRot by="120000">
                                      <p:cBhvr>
                                        <p:cTn id="10" dur="200" fill="hold">
                                          <p:stCondLst>
                                            <p:cond delay="800"/>
                                          </p:stCondLst>
                                        </p:cTn>
                                        <p:tgtEl>
                                          <p:spTgt spid="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1000" fill="hold"/>
                                        <p:tgtEl>
                                          <p:spTgt spid="30"/>
                                        </p:tgtEl>
                                        <p:attrNameLst>
                                          <p:attrName>ppt_x</p:attrName>
                                        </p:attrNameLst>
                                      </p:cBhvr>
                                      <p:tavLst>
                                        <p:tav tm="0">
                                          <p:val>
                                            <p:strVal val="#ppt_x-.2"/>
                                          </p:val>
                                        </p:tav>
                                        <p:tav tm="100000">
                                          <p:val>
                                            <p:strVal val="#ppt_x"/>
                                          </p:val>
                                        </p:tav>
                                      </p:tavLst>
                                    </p:anim>
                                    <p:anim calcmode="lin" valueType="num">
                                      <p:cBhvr>
                                        <p:cTn id="1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import </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định dạng file</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Chọn file cần import</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1268" y="3089135"/>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lỗi định dạng file</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Import</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1" name="Group 3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35</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470055502"/>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ppt_x</p:attrName>
                                        </p:attrNameLst>
                                      </p:cBhvr>
                                      <p:tavLst>
                                        <p:tav tm="0">
                                          <p:val>
                                            <p:strVal val="#ppt_x-.2"/>
                                          </p:val>
                                        </p:tav>
                                        <p:tav tm="100000">
                                          <p:val>
                                            <p:strVal val="#ppt_x"/>
                                          </p:val>
                                        </p:tav>
                                      </p:tavLst>
                                    </p:anim>
                                    <p:anim calcmode="lin" valueType="num">
                                      <p:cBhvr>
                                        <p:cTn id="16"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3885834" y="1118514"/>
            <a:ext cx="5078332" cy="3847185"/>
            <a:chOff x="3885834" y="1118514"/>
            <a:chExt cx="5078332" cy="3847185"/>
          </a:xfrm>
        </p:grpSpPr>
        <p:sp>
          <p:nvSpPr>
            <p:cNvPr id="13" name="Flowchart: Process 12"/>
            <p:cNvSpPr/>
            <p:nvPr/>
          </p:nvSpPr>
          <p:spPr>
            <a:xfrm>
              <a:off x="4263762" y="2360752"/>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export </a:t>
              </a:r>
              <a:endParaRPr lang="en-US" sz="1050" dirty="0"/>
            </a:p>
          </p:txBody>
        </p:sp>
        <p:sp>
          <p:nvSpPr>
            <p:cNvPr id="14" name="Flowchart: Decision 13"/>
            <p:cNvSpPr/>
            <p:nvPr/>
          </p:nvSpPr>
          <p:spPr>
            <a:xfrm>
              <a:off x="5632997" y="233443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export</a:t>
              </a:r>
              <a:endParaRPr lang="en-US" sz="1050" dirty="0"/>
            </a:p>
          </p:txBody>
        </p:sp>
        <p:sp>
          <p:nvSpPr>
            <p:cNvPr id="15" name="Flowchart: Data 14"/>
            <p:cNvSpPr/>
            <p:nvPr/>
          </p:nvSpPr>
          <p:spPr>
            <a:xfrm>
              <a:off x="5454694" y="173300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tên và chọn loại export</a:t>
              </a:r>
              <a:endParaRPr lang="en-US" sz="1050" dirty="0"/>
            </a:p>
          </p:txBody>
        </p:sp>
        <p:sp>
          <p:nvSpPr>
            <p:cNvPr id="16" name="Flowchart: Terminator 15"/>
            <p:cNvSpPr/>
            <p:nvPr/>
          </p:nvSpPr>
          <p:spPr>
            <a:xfrm>
              <a:off x="5772304" y="11185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186759" y="464166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164294" y="2402411"/>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flipV="1">
              <a:off x="7058755" y="2648280"/>
              <a:ext cx="315702" cy="243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6193390" y="1587027"/>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31796" y="2402688"/>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6257181" y="2245737"/>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6756167" y="1107427"/>
              <a:ext cx="914538" cy="1735119"/>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7197823" y="2432256"/>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tên export</a:t>
              </a:r>
              <a:endParaRPr lang="en-US" sz="1050" dirty="0"/>
            </a:p>
          </p:txBody>
        </p:sp>
        <p:cxnSp>
          <p:nvCxnSpPr>
            <p:cNvPr id="27" name="Straight Arrow Connector 13"/>
            <p:cNvCxnSpPr/>
            <p:nvPr/>
          </p:nvCxnSpPr>
          <p:spPr>
            <a:xfrm rot="10800000" flipV="1">
              <a:off x="5231787" y="2648280"/>
              <a:ext cx="387197" cy="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Decision 30"/>
            <p:cNvSpPr/>
            <p:nvPr/>
          </p:nvSpPr>
          <p:spPr>
            <a:xfrm>
              <a:off x="4028936" y="3105898"/>
              <a:ext cx="1425758" cy="485118"/>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DS</a:t>
              </a:r>
              <a:endParaRPr lang="en-US" sz="1050" dirty="0"/>
            </a:p>
          </p:txBody>
        </p:sp>
        <p:cxnSp>
          <p:nvCxnSpPr>
            <p:cNvPr id="41" name="Straight Arrow Connector 13"/>
            <p:cNvCxnSpPr/>
            <p:nvPr/>
          </p:nvCxnSpPr>
          <p:spPr>
            <a:xfrm rot="16200000" flipH="1">
              <a:off x="4657115" y="3032879"/>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endCxn id="48" idx="0"/>
            </p:cNvCxnSpPr>
            <p:nvPr/>
          </p:nvCxnSpPr>
          <p:spPr>
            <a:xfrm>
              <a:off x="5476575" y="3350891"/>
              <a:ext cx="861290" cy="40950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3"/>
            <p:cNvCxnSpPr/>
            <p:nvPr/>
          </p:nvCxnSpPr>
          <p:spPr>
            <a:xfrm rot="16200000" flipH="1">
              <a:off x="4665126" y="3671702"/>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Process 46"/>
            <p:cNvSpPr/>
            <p:nvPr/>
          </p:nvSpPr>
          <p:spPr>
            <a:xfrm>
              <a:off x="4251746"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export</a:t>
              </a:r>
              <a:endParaRPr lang="en-US" sz="1050" dirty="0"/>
            </a:p>
          </p:txBody>
        </p:sp>
        <p:sp>
          <p:nvSpPr>
            <p:cNvPr id="48" name="Flowchart: Process 47"/>
            <p:cNvSpPr/>
            <p:nvPr/>
          </p:nvSpPr>
          <p:spPr>
            <a:xfrm>
              <a:off x="5851811"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rỗng</a:t>
              </a:r>
              <a:endParaRPr lang="en-US" sz="1050" dirty="0"/>
            </a:p>
          </p:txBody>
        </p:sp>
        <p:cxnSp>
          <p:nvCxnSpPr>
            <p:cNvPr id="50" name="Straight Arrow Connector 13"/>
            <p:cNvCxnSpPr/>
            <p:nvPr/>
          </p:nvCxnSpPr>
          <p:spPr>
            <a:xfrm rot="5400000">
              <a:off x="4599833" y="4479931"/>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3"/>
            <p:cNvCxnSpPr/>
            <p:nvPr/>
          </p:nvCxnSpPr>
          <p:spPr>
            <a:xfrm rot="10800000" flipV="1">
              <a:off x="4753823" y="4342329"/>
              <a:ext cx="1584043" cy="119509"/>
            </a:xfrm>
            <a:prstGeom prst="bentConnector3">
              <a:avLst>
                <a:gd name="adj1" fmla="val -164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54675" y="3072961"/>
              <a:ext cx="702076" cy="253916"/>
            </a:xfrm>
            <a:prstGeom prst="rect">
              <a:avLst/>
            </a:prstGeom>
            <a:noFill/>
          </p:spPr>
          <p:txBody>
            <a:bodyPr wrap="square" rtlCol="0">
              <a:spAutoFit/>
            </a:bodyPr>
            <a:lstStyle/>
            <a:p>
              <a:pPr algn="ctr"/>
              <a:r>
                <a:rPr lang="en-US" sz="1050" smtClean="0"/>
                <a:t>Rỗng</a:t>
              </a:r>
              <a:endParaRPr lang="en-US" sz="1050" dirty="0"/>
            </a:p>
          </p:txBody>
        </p:sp>
        <p:sp>
          <p:nvSpPr>
            <p:cNvPr id="55" name="TextBox 54"/>
            <p:cNvSpPr txBox="1"/>
            <p:nvPr/>
          </p:nvSpPr>
          <p:spPr>
            <a:xfrm>
              <a:off x="3885834" y="3504551"/>
              <a:ext cx="867988" cy="253916"/>
            </a:xfrm>
            <a:prstGeom prst="rect">
              <a:avLst/>
            </a:prstGeom>
            <a:noFill/>
          </p:spPr>
          <p:txBody>
            <a:bodyPr wrap="square" rtlCol="0">
              <a:spAutoFit/>
            </a:bodyPr>
            <a:lstStyle/>
            <a:p>
              <a:pPr algn="ctr"/>
              <a:r>
                <a:rPr lang="en-US" sz="1050" smtClean="0"/>
                <a:t>Không rỗng</a:t>
              </a:r>
              <a:endParaRPr lang="en-US" sz="1050" dirty="0"/>
            </a:p>
          </p:txBody>
        </p:sp>
      </p:grpSp>
      <p:grpSp>
        <p:nvGrpSpPr>
          <p:cNvPr id="32" name="Group 31"/>
          <p:cNvGrpSpPr/>
          <p:nvPr/>
        </p:nvGrpSpPr>
        <p:grpSpPr>
          <a:xfrm>
            <a:off x="610867" y="2454962"/>
            <a:ext cx="3294325" cy="657622"/>
            <a:chOff x="277944" y="3301111"/>
            <a:chExt cx="3294325" cy="657622"/>
          </a:xfrm>
        </p:grpSpPr>
        <p:sp>
          <p:nvSpPr>
            <p:cNvPr id="33"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Export</a:t>
              </a:r>
              <a:endParaRPr lang="en-US" b="1">
                <a:solidFill>
                  <a:schemeClr val="bg1"/>
                </a:solidFill>
                <a:latin typeface="Segoe UI Light" panose="020B0502040204020203" pitchFamily="34" charset="0"/>
              </a:endParaRPr>
            </a:p>
          </p:txBody>
        </p:sp>
        <p:sp>
          <p:nvSpPr>
            <p:cNvPr id="34"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6" name="Group 35"/>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8" name="TextBox 37"/>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36</a:t>
              </a:r>
              <a:endParaRPr lang="en-US">
                <a:solidFill>
                  <a:srgbClr val="ED5555"/>
                </a:solidFill>
              </a:endParaRPr>
            </a:p>
          </p:txBody>
        </p:sp>
        <p:sp>
          <p:nvSpPr>
            <p:cNvPr id="39"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4213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6"/>
                                        </p:tgtEl>
                                        <p:attrNameLst>
                                          <p:attrName>r</p:attrName>
                                        </p:attrNameLst>
                                      </p:cBhvr>
                                    </p:animRot>
                                    <p:animRot by="-240000">
                                      <p:cBhvr>
                                        <p:cTn id="7" dur="200" fill="hold">
                                          <p:stCondLst>
                                            <p:cond delay="200"/>
                                          </p:stCondLst>
                                        </p:cTn>
                                        <p:tgtEl>
                                          <p:spTgt spid="36"/>
                                        </p:tgtEl>
                                        <p:attrNameLst>
                                          <p:attrName>r</p:attrName>
                                        </p:attrNameLst>
                                      </p:cBhvr>
                                    </p:animRot>
                                    <p:animRot by="240000">
                                      <p:cBhvr>
                                        <p:cTn id="8" dur="200" fill="hold">
                                          <p:stCondLst>
                                            <p:cond delay="400"/>
                                          </p:stCondLst>
                                        </p:cTn>
                                        <p:tgtEl>
                                          <p:spTgt spid="36"/>
                                        </p:tgtEl>
                                        <p:attrNameLst>
                                          <p:attrName>r</p:attrName>
                                        </p:attrNameLst>
                                      </p:cBhvr>
                                    </p:animRot>
                                    <p:animRot by="-240000">
                                      <p:cBhvr>
                                        <p:cTn id="9" dur="200" fill="hold">
                                          <p:stCondLst>
                                            <p:cond delay="600"/>
                                          </p:stCondLst>
                                        </p:cTn>
                                        <p:tgtEl>
                                          <p:spTgt spid="36"/>
                                        </p:tgtEl>
                                        <p:attrNameLst>
                                          <p:attrName>r</p:attrName>
                                        </p:attrNameLst>
                                      </p:cBhvr>
                                    </p:animRot>
                                    <p:animRot by="120000">
                                      <p:cBhvr>
                                        <p:cTn id="10" dur="200" fill="hold">
                                          <p:stCondLst>
                                            <p:cond delay="800"/>
                                          </p:stCondLst>
                                        </p:cTn>
                                        <p:tgtEl>
                                          <p:spTgt spid="3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ppt_x</p:attrName>
                                        </p:attrNameLst>
                                      </p:cBhvr>
                                      <p:tavLst>
                                        <p:tav tm="0">
                                          <p:val>
                                            <p:strVal val="#ppt_x-.2"/>
                                          </p:val>
                                        </p:tav>
                                        <p:tav tm="100000">
                                          <p:val>
                                            <p:strVal val="#ppt_x"/>
                                          </p:val>
                                        </p:tav>
                                      </p:tavLst>
                                    </p:anim>
                                    <p:anim calcmode="lin" valueType="num">
                                      <p:cBhvr>
                                        <p:cTn id="16"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17" dur="1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3"/>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1455900" y="193189"/>
            <a:ext cx="6769705" cy="1100302"/>
          </a:xfrm>
        </p:spPr>
        <p:txBody>
          <a:bodyPr vert="horz" rtlCol="0"/>
          <a:lstStyle/>
          <a:p>
            <a:r>
              <a:rPr lang="en-US" sz="3400" err="1">
                <a:solidFill>
                  <a:srgbClr val="C20483"/>
                </a:solidFill>
                <a:latin typeface="Times New Roman"/>
              </a:rPr>
              <a:t>NỘI</a:t>
            </a:r>
            <a:r>
              <a:rPr lang="en-US" sz="3400">
                <a:solidFill>
                  <a:srgbClr val="C20483"/>
                </a:solidFill>
                <a:latin typeface="Times New Roman"/>
              </a:rPr>
              <a:t> DUNG</a:t>
            </a:r>
          </a:p>
          <a:p>
            <a:endParaRPr lang="en-US">
              <a:solidFill>
                <a:schemeClr val="accent5">
                  <a:lumMod val="75000"/>
                </a:schemeClr>
              </a:solidFill>
              <a:latin typeface="Times New Roman"/>
            </a:endParaRPr>
          </a:p>
        </p:txBody>
      </p:sp>
      <p:pic>
        <p:nvPicPr>
          <p:cNvPr id="81" name="Picture 80"/>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82" name="TextBox 81"/>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6" name="Straight Connector 8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83" name="Straight Connector 8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3" name="Group 21"/>
          <p:cNvGrpSpPr>
            <a:grpSpLocks/>
          </p:cNvGrpSpPr>
          <p:nvPr/>
        </p:nvGrpSpPr>
        <p:grpSpPr bwMode="auto">
          <a:xfrm>
            <a:off x="804625" y="2817019"/>
            <a:ext cx="6418362" cy="246062"/>
            <a:chOff x="697015" y="3451420"/>
            <a:chExt cx="6838868" cy="290232"/>
          </a:xfrm>
        </p:grpSpPr>
        <p:cxnSp>
          <p:nvCxnSpPr>
            <p:cNvPr id="44" name="Straight Connector 43"/>
            <p:cNvCxnSpPr/>
            <p:nvPr/>
          </p:nvCxnSpPr>
          <p:spPr>
            <a:xfrm>
              <a:off x="777992" y="3601097"/>
              <a:ext cx="6757891" cy="22204"/>
            </a:xfrm>
            <a:prstGeom prst="line">
              <a:avLst/>
            </a:prstGeom>
            <a:ln w="12700">
              <a:solidFill>
                <a:srgbClr val="ADADAD"/>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bwMode="auto">
            <a:xfrm rot="16200000">
              <a:off x="748746" y="3399689"/>
              <a:ext cx="290232" cy="393694"/>
            </a:xfrm>
            <a:custGeom>
              <a:avLst/>
              <a:gdLst>
                <a:gd name="connsiteX0" fmla="*/ 685800 w 1346200"/>
                <a:gd name="connsiteY0" fmla="*/ 2095500 h 2095500"/>
                <a:gd name="connsiteX1" fmla="*/ 0 w 1346200"/>
                <a:gd name="connsiteY1" fmla="*/ 1035050 h 2095500"/>
                <a:gd name="connsiteX2" fmla="*/ 95250 w 1346200"/>
                <a:gd name="connsiteY2" fmla="*/ 273050 h 2095500"/>
                <a:gd name="connsiteX3" fmla="*/ 666750 w 1346200"/>
                <a:gd name="connsiteY3" fmla="*/ 0 h 2095500"/>
                <a:gd name="connsiteX4" fmla="*/ 1282700 w 1346200"/>
                <a:gd name="connsiteY4" fmla="*/ 311150 h 2095500"/>
                <a:gd name="connsiteX5" fmla="*/ 1346200 w 1346200"/>
                <a:gd name="connsiteY5" fmla="*/ 990600 h 2095500"/>
                <a:gd name="connsiteX6" fmla="*/ 685800 w 1346200"/>
                <a:gd name="connsiteY6" fmla="*/ 2095500 h 2095500"/>
                <a:gd name="connsiteX0" fmla="*/ 673894 w 1334294"/>
                <a:gd name="connsiteY0" fmla="*/ 2095500 h 2095500"/>
                <a:gd name="connsiteX1" fmla="*/ 0 w 1334294"/>
                <a:gd name="connsiteY1" fmla="*/ 1020762 h 2095500"/>
                <a:gd name="connsiteX2" fmla="*/ 83344 w 1334294"/>
                <a:gd name="connsiteY2" fmla="*/ 273050 h 2095500"/>
                <a:gd name="connsiteX3" fmla="*/ 654844 w 1334294"/>
                <a:gd name="connsiteY3" fmla="*/ 0 h 2095500"/>
                <a:gd name="connsiteX4" fmla="*/ 1270794 w 1334294"/>
                <a:gd name="connsiteY4" fmla="*/ 311150 h 2095500"/>
                <a:gd name="connsiteX5" fmla="*/ 1334294 w 1334294"/>
                <a:gd name="connsiteY5" fmla="*/ 990600 h 2095500"/>
                <a:gd name="connsiteX6" fmla="*/ 673894 w 1334294"/>
                <a:gd name="connsiteY6" fmla="*/ 2095500 h 2095500"/>
                <a:gd name="connsiteX0" fmla="*/ 717354 w 1377754"/>
                <a:gd name="connsiteY0" fmla="*/ 2095500 h 2095500"/>
                <a:gd name="connsiteX1" fmla="*/ 43460 w 1377754"/>
                <a:gd name="connsiteY1" fmla="*/ 1020762 h 2095500"/>
                <a:gd name="connsiteX2" fmla="*/ 126804 w 1377754"/>
                <a:gd name="connsiteY2" fmla="*/ 273050 h 2095500"/>
                <a:gd name="connsiteX3" fmla="*/ 698304 w 1377754"/>
                <a:gd name="connsiteY3" fmla="*/ 0 h 2095500"/>
                <a:gd name="connsiteX4" fmla="*/ 1314254 w 1377754"/>
                <a:gd name="connsiteY4" fmla="*/ 311150 h 2095500"/>
                <a:gd name="connsiteX5" fmla="*/ 1377754 w 1377754"/>
                <a:gd name="connsiteY5" fmla="*/ 990600 h 2095500"/>
                <a:gd name="connsiteX6" fmla="*/ 717354 w 1377754"/>
                <a:gd name="connsiteY6" fmla="*/ 2095500 h 2095500"/>
                <a:gd name="connsiteX0" fmla="*/ 730807 w 1391207"/>
                <a:gd name="connsiteY0" fmla="*/ 2095500 h 2095500"/>
                <a:gd name="connsiteX1" fmla="*/ 56913 w 1391207"/>
                <a:gd name="connsiteY1" fmla="*/ 1020762 h 2095500"/>
                <a:gd name="connsiteX2" fmla="*/ 140257 w 1391207"/>
                <a:gd name="connsiteY2" fmla="*/ 273050 h 2095500"/>
                <a:gd name="connsiteX3" fmla="*/ 711757 w 1391207"/>
                <a:gd name="connsiteY3" fmla="*/ 0 h 2095500"/>
                <a:gd name="connsiteX4" fmla="*/ 1327707 w 1391207"/>
                <a:gd name="connsiteY4" fmla="*/ 311150 h 2095500"/>
                <a:gd name="connsiteX5" fmla="*/ 1391207 w 1391207"/>
                <a:gd name="connsiteY5" fmla="*/ 990600 h 2095500"/>
                <a:gd name="connsiteX6" fmla="*/ 730807 w 1391207"/>
                <a:gd name="connsiteY6" fmla="*/ 2095500 h 2095500"/>
                <a:gd name="connsiteX0" fmla="*/ 729076 w 1389476"/>
                <a:gd name="connsiteY0" fmla="*/ 2095500 h 2095500"/>
                <a:gd name="connsiteX1" fmla="*/ 55182 w 1389476"/>
                <a:gd name="connsiteY1" fmla="*/ 1020762 h 2095500"/>
                <a:gd name="connsiteX2" fmla="*/ 145670 w 1389476"/>
                <a:gd name="connsiteY2" fmla="*/ 280194 h 2095500"/>
                <a:gd name="connsiteX3" fmla="*/ 710026 w 1389476"/>
                <a:gd name="connsiteY3" fmla="*/ 0 h 2095500"/>
                <a:gd name="connsiteX4" fmla="*/ 1325976 w 1389476"/>
                <a:gd name="connsiteY4" fmla="*/ 311150 h 2095500"/>
                <a:gd name="connsiteX5" fmla="*/ 1389476 w 1389476"/>
                <a:gd name="connsiteY5" fmla="*/ 990600 h 2095500"/>
                <a:gd name="connsiteX6" fmla="*/ 729076 w 1389476"/>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8485 w 1391985"/>
                <a:gd name="connsiteY4" fmla="*/ 296867 h 2081217"/>
                <a:gd name="connsiteX5" fmla="*/ 1391985 w 1391985"/>
                <a:gd name="connsiteY5" fmla="*/ 976317 h 2081217"/>
                <a:gd name="connsiteX6" fmla="*/ 731585 w 1391985"/>
                <a:gd name="connsiteY6" fmla="*/ 2081217 h 2081217"/>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1342 w 1391985"/>
                <a:gd name="connsiteY4" fmla="*/ 308773 h 2081217"/>
                <a:gd name="connsiteX5" fmla="*/ 1391985 w 1391985"/>
                <a:gd name="connsiteY5" fmla="*/ 976317 h 2081217"/>
                <a:gd name="connsiteX6" fmla="*/ 731585 w 1391985"/>
                <a:gd name="connsiteY6" fmla="*/ 2081217 h 2081217"/>
                <a:gd name="connsiteX0" fmla="*/ 731585 w 1391985"/>
                <a:gd name="connsiteY0" fmla="*/ 2081221 h 2081221"/>
                <a:gd name="connsiteX1" fmla="*/ 57691 w 1391985"/>
                <a:gd name="connsiteY1" fmla="*/ 1006483 h 2081221"/>
                <a:gd name="connsiteX2" fmla="*/ 148179 w 1391985"/>
                <a:gd name="connsiteY2" fmla="*/ 265915 h 2081221"/>
                <a:gd name="connsiteX3" fmla="*/ 714916 w 1391985"/>
                <a:gd name="connsiteY3" fmla="*/ 8 h 2081221"/>
                <a:gd name="connsiteX4" fmla="*/ 1321342 w 1391985"/>
                <a:gd name="connsiteY4" fmla="*/ 308777 h 2081221"/>
                <a:gd name="connsiteX5" fmla="*/ 1391985 w 1391985"/>
                <a:gd name="connsiteY5" fmla="*/ 976321 h 2081221"/>
                <a:gd name="connsiteX6" fmla="*/ 731585 w 1391985"/>
                <a:gd name="connsiteY6" fmla="*/ 2081221 h 2081221"/>
                <a:gd name="connsiteX0" fmla="*/ 731585 w 1395120"/>
                <a:gd name="connsiteY0" fmla="*/ 2081221 h 2081221"/>
                <a:gd name="connsiteX1" fmla="*/ 57691 w 1395120"/>
                <a:gd name="connsiteY1" fmla="*/ 1006483 h 2081221"/>
                <a:gd name="connsiteX2" fmla="*/ 148179 w 1395120"/>
                <a:gd name="connsiteY2" fmla="*/ 265915 h 2081221"/>
                <a:gd name="connsiteX3" fmla="*/ 714916 w 1395120"/>
                <a:gd name="connsiteY3" fmla="*/ 8 h 2081221"/>
                <a:gd name="connsiteX4" fmla="*/ 1321342 w 1395120"/>
                <a:gd name="connsiteY4" fmla="*/ 308777 h 2081221"/>
                <a:gd name="connsiteX5" fmla="*/ 1391985 w 1395120"/>
                <a:gd name="connsiteY5" fmla="*/ 976321 h 2081221"/>
                <a:gd name="connsiteX6" fmla="*/ 731585 w 1395120"/>
                <a:gd name="connsiteY6" fmla="*/ 2081221 h 2081221"/>
                <a:gd name="connsiteX0" fmla="*/ 731585 w 1435441"/>
                <a:gd name="connsiteY0" fmla="*/ 2081221 h 2081221"/>
                <a:gd name="connsiteX1" fmla="*/ 57691 w 1435441"/>
                <a:gd name="connsiteY1" fmla="*/ 1006483 h 2081221"/>
                <a:gd name="connsiteX2" fmla="*/ 148179 w 1435441"/>
                <a:gd name="connsiteY2" fmla="*/ 265915 h 2081221"/>
                <a:gd name="connsiteX3" fmla="*/ 714916 w 1435441"/>
                <a:gd name="connsiteY3" fmla="*/ 8 h 2081221"/>
                <a:gd name="connsiteX4" fmla="*/ 1321342 w 1435441"/>
                <a:gd name="connsiteY4" fmla="*/ 308777 h 2081221"/>
                <a:gd name="connsiteX5" fmla="*/ 1391985 w 1435441"/>
                <a:gd name="connsiteY5" fmla="*/ 976321 h 2081221"/>
                <a:gd name="connsiteX6" fmla="*/ 731585 w 1435441"/>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7934 w 1441790"/>
                <a:gd name="connsiteY0" fmla="*/ 2081221 h 2081221"/>
                <a:gd name="connsiteX1" fmla="*/ 64040 w 1441790"/>
                <a:gd name="connsiteY1" fmla="*/ 1006483 h 2081221"/>
                <a:gd name="connsiteX2" fmla="*/ 154528 w 1441790"/>
                <a:gd name="connsiteY2" fmla="*/ 265915 h 2081221"/>
                <a:gd name="connsiteX3" fmla="*/ 721265 w 1441790"/>
                <a:gd name="connsiteY3" fmla="*/ 8 h 2081221"/>
                <a:gd name="connsiteX4" fmla="*/ 1327691 w 1441790"/>
                <a:gd name="connsiteY4" fmla="*/ 308777 h 2081221"/>
                <a:gd name="connsiteX5" fmla="*/ 1398334 w 1441790"/>
                <a:gd name="connsiteY5" fmla="*/ 976321 h 2081221"/>
                <a:gd name="connsiteX6" fmla="*/ 737934 w 1441790"/>
                <a:gd name="connsiteY6" fmla="*/ 2081221 h 208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790" h="2081221">
                  <a:moveTo>
                    <a:pt x="737934" y="2081221"/>
                  </a:moveTo>
                  <a:lnTo>
                    <a:pt x="64040" y="1006483"/>
                  </a:lnTo>
                  <a:cubicBezTo>
                    <a:pt x="-70104" y="659615"/>
                    <a:pt x="29116" y="455621"/>
                    <a:pt x="154528" y="265915"/>
                  </a:cubicBezTo>
                  <a:cubicBezTo>
                    <a:pt x="280734" y="105842"/>
                    <a:pt x="516478" y="537"/>
                    <a:pt x="721265" y="8"/>
                  </a:cubicBezTo>
                  <a:cubicBezTo>
                    <a:pt x="956745" y="-1051"/>
                    <a:pt x="1166031" y="97904"/>
                    <a:pt x="1327691" y="308777"/>
                  </a:cubicBezTo>
                  <a:cubicBezTo>
                    <a:pt x="1453633" y="547961"/>
                    <a:pt x="1472417" y="777619"/>
                    <a:pt x="1398334" y="976321"/>
                  </a:cubicBezTo>
                  <a:lnTo>
                    <a:pt x="737934" y="2081221"/>
                  </a:lnTo>
                  <a:close/>
                </a:path>
              </a:pathLst>
            </a:custGeom>
            <a:solidFill>
              <a:srgbClr val="97979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85" name="TextBox 237"/>
          <p:cNvSpPr txBox="1">
            <a:spLocks noChangeArrowheads="1"/>
          </p:cNvSpPr>
          <p:nvPr/>
        </p:nvSpPr>
        <p:spPr bwMode="auto">
          <a:xfrm>
            <a:off x="3991928" y="3751809"/>
            <a:ext cx="1029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solidFill>
                  <a:srgbClr val="FFFFFF"/>
                </a:solidFill>
              </a:rPr>
              <a:t>Nội dung chính</a:t>
            </a:r>
          </a:p>
        </p:txBody>
      </p:sp>
      <p:sp>
        <p:nvSpPr>
          <p:cNvPr id="93" name="TextBox 279"/>
          <p:cNvSpPr txBox="1">
            <a:spLocks noChangeArrowheads="1"/>
          </p:cNvSpPr>
          <p:nvPr/>
        </p:nvSpPr>
        <p:spPr bwMode="auto">
          <a:xfrm>
            <a:off x="2692957" y="1770802"/>
            <a:ext cx="10298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05" name="Group 298"/>
          <p:cNvGrpSpPr>
            <a:grpSpLocks/>
          </p:cNvGrpSpPr>
          <p:nvPr/>
        </p:nvGrpSpPr>
        <p:grpSpPr bwMode="auto">
          <a:xfrm flipV="1">
            <a:off x="1244811" y="2896791"/>
            <a:ext cx="1129404" cy="1791195"/>
            <a:chOff x="2820443" y="1269631"/>
            <a:chExt cx="1506185" cy="2388395"/>
          </a:xfrm>
        </p:grpSpPr>
        <p:grpSp>
          <p:nvGrpSpPr>
            <p:cNvPr id="106" name="Group 299"/>
            <p:cNvGrpSpPr>
              <a:grpSpLocks/>
            </p:cNvGrpSpPr>
            <p:nvPr/>
          </p:nvGrpSpPr>
          <p:grpSpPr bwMode="auto">
            <a:xfrm>
              <a:off x="3481408" y="3544572"/>
              <a:ext cx="113454" cy="113454"/>
              <a:chOff x="3438253" y="3519641"/>
              <a:chExt cx="163316" cy="163316"/>
            </a:xfrm>
          </p:grpSpPr>
          <p:sp>
            <p:nvSpPr>
              <p:cNvPr id="108" name="Oval 107"/>
              <p:cNvSpPr/>
              <p:nvPr/>
            </p:nvSpPr>
            <p:spPr>
              <a:xfrm>
                <a:off x="3438302" y="3520701"/>
                <a:ext cx="162282" cy="162256"/>
              </a:xfrm>
              <a:prstGeom prst="ellipse">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09" name="Oval 10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07" name="Teardrop 106"/>
            <p:cNvSpPr/>
            <p:nvPr/>
          </p:nvSpPr>
          <p:spPr>
            <a:xfrm rot="8111378">
              <a:off x="2820443" y="1269631"/>
              <a:ext cx="1506185" cy="1442147"/>
            </a:xfrm>
            <a:prstGeom prst="teardrop">
              <a:avLst>
                <a:gd name="adj" fmla="val 137338"/>
              </a:avLst>
            </a:prstGeom>
            <a:solidFill>
              <a:srgbClr val="55CBAC"/>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10" name="TextBox 303"/>
          <p:cNvSpPr txBox="1">
            <a:spLocks noChangeArrowheads="1"/>
          </p:cNvSpPr>
          <p:nvPr/>
        </p:nvSpPr>
        <p:spPr bwMode="auto">
          <a:xfrm>
            <a:off x="1294567" y="367743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Nội dung và kết quả nghiên cứu</a:t>
            </a:r>
            <a:endParaRPr lang="en-US" altLang="en-US" sz="1500" b="1">
              <a:solidFill>
                <a:srgbClr val="FFFFFF"/>
              </a:solidFill>
              <a:latin typeface="+mj-lt"/>
            </a:endParaRPr>
          </a:p>
        </p:txBody>
      </p:sp>
      <p:sp>
        <p:nvSpPr>
          <p:cNvPr id="118" name="TextBox 304"/>
          <p:cNvSpPr txBox="1">
            <a:spLocks noChangeArrowheads="1"/>
          </p:cNvSpPr>
          <p:nvPr/>
        </p:nvSpPr>
        <p:spPr bwMode="auto">
          <a:xfrm>
            <a:off x="8171468" y="3394965"/>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3" name="Group 298"/>
          <p:cNvGrpSpPr>
            <a:grpSpLocks/>
          </p:cNvGrpSpPr>
          <p:nvPr/>
        </p:nvGrpSpPr>
        <p:grpSpPr bwMode="auto">
          <a:xfrm flipV="1">
            <a:off x="3959436" y="2896791"/>
            <a:ext cx="1129404" cy="1791195"/>
            <a:chOff x="2820443" y="1269631"/>
            <a:chExt cx="1506185" cy="2388395"/>
          </a:xfrm>
        </p:grpSpPr>
        <p:grpSp>
          <p:nvGrpSpPr>
            <p:cNvPr id="144" name="Group 299"/>
            <p:cNvGrpSpPr>
              <a:grpSpLocks/>
            </p:cNvGrpSpPr>
            <p:nvPr/>
          </p:nvGrpSpPr>
          <p:grpSpPr bwMode="auto">
            <a:xfrm>
              <a:off x="3481408" y="3544572"/>
              <a:ext cx="113454" cy="113454"/>
              <a:chOff x="3438253" y="3519641"/>
              <a:chExt cx="163316" cy="163316"/>
            </a:xfrm>
          </p:grpSpPr>
          <p:sp>
            <p:nvSpPr>
              <p:cNvPr id="146" name="Oval 145"/>
              <p:cNvSpPr/>
              <p:nvPr/>
            </p:nvSpPr>
            <p:spPr>
              <a:xfrm>
                <a:off x="3438302" y="3520701"/>
                <a:ext cx="162282" cy="162256"/>
              </a:xfrm>
              <a:prstGeom prst="ellipse">
                <a:avLst/>
              </a:prstGeom>
              <a:solidFill>
                <a:srgbClr val="F5BB1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47" name="Oval 146"/>
              <p:cNvSpPr/>
              <p:nvPr/>
            </p:nvSpPr>
            <p:spPr>
              <a:xfrm>
                <a:off x="3468015" y="3550409"/>
                <a:ext cx="102856" cy="102840"/>
              </a:xfrm>
              <a:prstGeom prst="ellipse">
                <a:avLst/>
              </a:prstGeom>
              <a:noFill/>
              <a:ln w="1905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5" name="Teardrop 144"/>
            <p:cNvSpPr/>
            <p:nvPr/>
          </p:nvSpPr>
          <p:spPr>
            <a:xfrm rot="8111378">
              <a:off x="2820443" y="1269631"/>
              <a:ext cx="1506185" cy="1442147"/>
            </a:xfrm>
            <a:prstGeom prst="teardrop">
              <a:avLst>
                <a:gd name="adj" fmla="val 137338"/>
              </a:avLst>
            </a:prstGeom>
            <a:solidFill>
              <a:srgbClr val="F5BB17"/>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8" name="TextBox 303"/>
          <p:cNvSpPr txBox="1">
            <a:spLocks noChangeArrowheads="1"/>
          </p:cNvSpPr>
          <p:nvPr/>
        </p:nvSpPr>
        <p:spPr bwMode="auto">
          <a:xfrm>
            <a:off x="4009192" y="376125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9" name="Group 298"/>
          <p:cNvGrpSpPr>
            <a:grpSpLocks/>
          </p:cNvGrpSpPr>
          <p:nvPr/>
        </p:nvGrpSpPr>
        <p:grpSpPr bwMode="auto">
          <a:xfrm flipV="1">
            <a:off x="6685074" y="2923463"/>
            <a:ext cx="1129404" cy="1791195"/>
            <a:chOff x="2820443" y="1269631"/>
            <a:chExt cx="1506185" cy="2388395"/>
          </a:xfrm>
        </p:grpSpPr>
        <p:grpSp>
          <p:nvGrpSpPr>
            <p:cNvPr id="150" name="Group 299"/>
            <p:cNvGrpSpPr>
              <a:grpSpLocks/>
            </p:cNvGrpSpPr>
            <p:nvPr/>
          </p:nvGrpSpPr>
          <p:grpSpPr bwMode="auto">
            <a:xfrm>
              <a:off x="3481408" y="3544572"/>
              <a:ext cx="113454" cy="113454"/>
              <a:chOff x="3438253" y="3519641"/>
              <a:chExt cx="163316" cy="163316"/>
            </a:xfrm>
          </p:grpSpPr>
          <p:sp>
            <p:nvSpPr>
              <p:cNvPr id="152" name="Oval 151"/>
              <p:cNvSpPr/>
              <p:nvPr/>
            </p:nvSpPr>
            <p:spPr>
              <a:xfrm>
                <a:off x="3438302" y="3520701"/>
                <a:ext cx="162282" cy="162256"/>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3" name="Oval 152"/>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1" name="Teardrop 150"/>
            <p:cNvSpPr/>
            <p:nvPr/>
          </p:nvSpPr>
          <p:spPr>
            <a:xfrm rot="8111378">
              <a:off x="2820443" y="1269631"/>
              <a:ext cx="1506185" cy="1442147"/>
            </a:xfrm>
            <a:prstGeom prst="teardrop">
              <a:avLst>
                <a:gd name="adj" fmla="val 137338"/>
              </a:avLst>
            </a:prstGeom>
            <a:solidFill>
              <a:schemeClr val="accent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4" name="TextBox 303"/>
          <p:cNvSpPr txBox="1">
            <a:spLocks noChangeArrowheads="1"/>
          </p:cNvSpPr>
          <p:nvPr/>
        </p:nvSpPr>
        <p:spPr bwMode="auto">
          <a:xfrm>
            <a:off x="6742569" y="3749020"/>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Demo chương trình</a:t>
            </a:r>
            <a:endParaRPr lang="en-US" altLang="en-US" sz="1500" b="1">
              <a:solidFill>
                <a:srgbClr val="FFFFFF"/>
              </a:solidFill>
              <a:latin typeface="+mj-lt"/>
            </a:endParaRPr>
          </a:p>
        </p:txBody>
      </p:sp>
      <p:grpSp>
        <p:nvGrpSpPr>
          <p:cNvPr id="155" name="Group 298"/>
          <p:cNvGrpSpPr>
            <a:grpSpLocks/>
          </p:cNvGrpSpPr>
          <p:nvPr/>
        </p:nvGrpSpPr>
        <p:grpSpPr bwMode="auto">
          <a:xfrm rot="10800000" flipV="1">
            <a:off x="2617795" y="1174653"/>
            <a:ext cx="1129404" cy="1791195"/>
            <a:chOff x="2820443" y="1269631"/>
            <a:chExt cx="1506185" cy="2388395"/>
          </a:xfrm>
        </p:grpSpPr>
        <p:grpSp>
          <p:nvGrpSpPr>
            <p:cNvPr id="156" name="Group 299"/>
            <p:cNvGrpSpPr>
              <a:grpSpLocks/>
            </p:cNvGrpSpPr>
            <p:nvPr/>
          </p:nvGrpSpPr>
          <p:grpSpPr bwMode="auto">
            <a:xfrm>
              <a:off x="3481408" y="3544572"/>
              <a:ext cx="113454" cy="113454"/>
              <a:chOff x="3438253" y="3519641"/>
              <a:chExt cx="163316" cy="163316"/>
            </a:xfrm>
          </p:grpSpPr>
          <p:sp>
            <p:nvSpPr>
              <p:cNvPr id="158" name="Oval 157"/>
              <p:cNvSpPr/>
              <p:nvPr/>
            </p:nvSpPr>
            <p:spPr>
              <a:xfrm>
                <a:off x="3438302" y="3520701"/>
                <a:ext cx="162282" cy="162256"/>
              </a:xfrm>
              <a:prstGeom prst="ellipse">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9" name="Oval 15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7" name="Teardrop 156"/>
            <p:cNvSpPr/>
            <p:nvPr/>
          </p:nvSpPr>
          <p:spPr>
            <a:xfrm rot="8111378">
              <a:off x="2820443" y="1269631"/>
              <a:ext cx="1506185" cy="1442147"/>
            </a:xfrm>
            <a:prstGeom prst="teardrop">
              <a:avLst>
                <a:gd name="adj" fmla="val 137338"/>
              </a:avLst>
            </a:prstGeom>
            <a:solidFill>
              <a:srgbClr val="7789D7"/>
            </a:solidFill>
            <a:ln w="76200" cap="flat">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0" name="TextBox 303"/>
          <p:cNvSpPr txBox="1">
            <a:spLocks noChangeArrowheads="1"/>
          </p:cNvSpPr>
          <p:nvPr/>
        </p:nvSpPr>
        <p:spPr bwMode="auto">
          <a:xfrm>
            <a:off x="2684764" y="1541397"/>
            <a:ext cx="10298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61" name="Group 298"/>
          <p:cNvGrpSpPr>
            <a:grpSpLocks/>
          </p:cNvGrpSpPr>
          <p:nvPr/>
        </p:nvGrpSpPr>
        <p:grpSpPr bwMode="auto">
          <a:xfrm rot="10800000" flipV="1">
            <a:off x="5296507" y="1174653"/>
            <a:ext cx="1129404" cy="1791195"/>
            <a:chOff x="2820443" y="1269631"/>
            <a:chExt cx="1506185" cy="2388395"/>
          </a:xfrm>
        </p:grpSpPr>
        <p:grpSp>
          <p:nvGrpSpPr>
            <p:cNvPr id="162" name="Group 299"/>
            <p:cNvGrpSpPr>
              <a:grpSpLocks/>
            </p:cNvGrpSpPr>
            <p:nvPr/>
          </p:nvGrpSpPr>
          <p:grpSpPr bwMode="auto">
            <a:xfrm>
              <a:off x="3481408" y="3544572"/>
              <a:ext cx="113454" cy="113454"/>
              <a:chOff x="3438253" y="3519641"/>
              <a:chExt cx="163316" cy="163316"/>
            </a:xfrm>
          </p:grpSpPr>
          <p:sp>
            <p:nvSpPr>
              <p:cNvPr id="164" name="Oval 163"/>
              <p:cNvSpPr/>
              <p:nvPr/>
            </p:nvSpPr>
            <p:spPr>
              <a:xfrm>
                <a:off x="3438302" y="3520701"/>
                <a:ext cx="162282" cy="162256"/>
              </a:xfrm>
              <a:prstGeom prst="ellipse">
                <a:avLst/>
              </a:prstGeom>
              <a:solidFill>
                <a:srgbClr val="DA828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65" name="Oval 164"/>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3" name="Teardrop 162"/>
            <p:cNvSpPr/>
            <p:nvPr/>
          </p:nvSpPr>
          <p:spPr>
            <a:xfrm rot="8111378">
              <a:off x="2820443" y="1269631"/>
              <a:ext cx="1506185" cy="1442147"/>
            </a:xfrm>
            <a:prstGeom prst="teardrop">
              <a:avLst>
                <a:gd name="adj" fmla="val 137338"/>
              </a:avLst>
            </a:prstGeom>
            <a:solidFill>
              <a:srgbClr val="DA828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6" name="TextBox 303"/>
          <p:cNvSpPr txBox="1">
            <a:spLocks noChangeArrowheads="1"/>
          </p:cNvSpPr>
          <p:nvPr/>
        </p:nvSpPr>
        <p:spPr bwMode="auto">
          <a:xfrm>
            <a:off x="5348236" y="1456461"/>
            <a:ext cx="10298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Cơ sở lý thuyết</a:t>
            </a:r>
            <a:endParaRPr lang="en-US" altLang="en-US" sz="1500" b="1">
              <a:solidFill>
                <a:srgbClr val="FFFFFF"/>
              </a:solidFill>
              <a:latin typeface="+mj-lt"/>
            </a:endParaRPr>
          </a:p>
        </p:txBody>
      </p:sp>
      <p:grpSp>
        <p:nvGrpSpPr>
          <p:cNvPr id="3" name="Group 2"/>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87" name="TextBox 86"/>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1</a:t>
              </a:r>
              <a:endParaRPr lang="en-US">
                <a:solidFill>
                  <a:srgbClr val="ED5555"/>
                </a:solidFill>
              </a:endParaRPr>
            </a:p>
          </p:txBody>
        </p:sp>
        <p:sp>
          <p:nvSpPr>
            <p:cNvPr id="5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378728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down)">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randombar(horizontal)">
                                      <p:cBhvr>
                                        <p:cTn id="23" dur="500"/>
                                        <p:tgtEl>
                                          <p:spTgt spid="161"/>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wipe(down)">
                                      <p:cBhvr>
                                        <p:cTn id="28" dur="290">
                                          <p:stCondLst>
                                            <p:cond delay="0"/>
                                          </p:stCondLst>
                                        </p:cTn>
                                        <p:tgtEl>
                                          <p:spTgt spid="105"/>
                                        </p:tgtEl>
                                      </p:cBhvr>
                                    </p:animEffect>
                                    <p:anim calcmode="lin" valueType="num">
                                      <p:cBhvr>
                                        <p:cTn id="29" dur="911"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105"/>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105"/>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105"/>
                                        </p:tgtEl>
                                        <p:attrNameLst>
                                          <p:attrName>ppt_y</p:attrName>
                                        </p:attrNameLst>
                                      </p:cBhvr>
                                      <p:tavLst>
                                        <p:tav tm="0" fmla="#ppt_y-sin(pi*$)/81">
                                          <p:val>
                                            <p:fltVal val="0"/>
                                          </p:val>
                                        </p:tav>
                                        <p:tav tm="100000">
                                          <p:val>
                                            <p:fltVal val="1"/>
                                          </p:val>
                                        </p:tav>
                                      </p:tavLst>
                                    </p:anim>
                                    <p:animScale>
                                      <p:cBhvr>
                                        <p:cTn id="34" dur="13">
                                          <p:stCondLst>
                                            <p:cond delay="325"/>
                                          </p:stCondLst>
                                        </p:cTn>
                                        <p:tgtEl>
                                          <p:spTgt spid="105"/>
                                        </p:tgtEl>
                                      </p:cBhvr>
                                      <p:to x="100000" y="60000"/>
                                    </p:animScale>
                                    <p:animScale>
                                      <p:cBhvr>
                                        <p:cTn id="35" dur="83" decel="50000">
                                          <p:stCondLst>
                                            <p:cond delay="338"/>
                                          </p:stCondLst>
                                        </p:cTn>
                                        <p:tgtEl>
                                          <p:spTgt spid="105"/>
                                        </p:tgtEl>
                                      </p:cBhvr>
                                      <p:to x="100000" y="100000"/>
                                    </p:animScale>
                                    <p:animScale>
                                      <p:cBhvr>
                                        <p:cTn id="36" dur="13">
                                          <p:stCondLst>
                                            <p:cond delay="656"/>
                                          </p:stCondLst>
                                        </p:cTn>
                                        <p:tgtEl>
                                          <p:spTgt spid="105"/>
                                        </p:tgtEl>
                                      </p:cBhvr>
                                      <p:to x="100000" y="80000"/>
                                    </p:animScale>
                                    <p:animScale>
                                      <p:cBhvr>
                                        <p:cTn id="37" dur="83" decel="50000">
                                          <p:stCondLst>
                                            <p:cond delay="669"/>
                                          </p:stCondLst>
                                        </p:cTn>
                                        <p:tgtEl>
                                          <p:spTgt spid="105"/>
                                        </p:tgtEl>
                                      </p:cBhvr>
                                      <p:to x="100000" y="100000"/>
                                    </p:animScale>
                                    <p:animScale>
                                      <p:cBhvr>
                                        <p:cTn id="38" dur="13">
                                          <p:stCondLst>
                                            <p:cond delay="821"/>
                                          </p:stCondLst>
                                        </p:cTn>
                                        <p:tgtEl>
                                          <p:spTgt spid="105"/>
                                        </p:tgtEl>
                                      </p:cBhvr>
                                      <p:to x="100000" y="90000"/>
                                    </p:animScale>
                                    <p:animScale>
                                      <p:cBhvr>
                                        <p:cTn id="39" dur="83" decel="50000">
                                          <p:stCondLst>
                                            <p:cond delay="834"/>
                                          </p:stCondLst>
                                        </p:cTn>
                                        <p:tgtEl>
                                          <p:spTgt spid="105"/>
                                        </p:tgtEl>
                                      </p:cBhvr>
                                      <p:to x="100000" y="100000"/>
                                    </p:animScale>
                                    <p:animScale>
                                      <p:cBhvr>
                                        <p:cTn id="40" dur="13">
                                          <p:stCondLst>
                                            <p:cond delay="904"/>
                                          </p:stCondLst>
                                        </p:cTn>
                                        <p:tgtEl>
                                          <p:spTgt spid="105"/>
                                        </p:tgtEl>
                                      </p:cBhvr>
                                      <p:to x="100000" y="95000"/>
                                    </p:animScale>
                                    <p:animScale>
                                      <p:cBhvr>
                                        <p:cTn id="41" dur="83" decel="50000">
                                          <p:stCondLst>
                                            <p:cond delay="917"/>
                                          </p:stCondLst>
                                        </p:cTn>
                                        <p:tgtEl>
                                          <p:spTgt spid="105"/>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43"/>
                                        </p:tgtEl>
                                        <p:attrNameLst>
                                          <p:attrName>style.visibility</p:attrName>
                                        </p:attrNameLst>
                                      </p:cBhvr>
                                      <p:to>
                                        <p:strVal val="visible"/>
                                      </p:to>
                                    </p:set>
                                    <p:anim calcmode="lin" valueType="num">
                                      <p:cBhvr additive="base">
                                        <p:cTn id="46" dur="500" fill="hold"/>
                                        <p:tgtEl>
                                          <p:spTgt spid="143"/>
                                        </p:tgtEl>
                                        <p:attrNameLst>
                                          <p:attrName>ppt_x</p:attrName>
                                        </p:attrNameLst>
                                      </p:cBhvr>
                                      <p:tavLst>
                                        <p:tav tm="0">
                                          <p:val>
                                            <p:strVal val="#ppt_x"/>
                                          </p:val>
                                        </p:tav>
                                        <p:tav tm="100000">
                                          <p:val>
                                            <p:strVal val="#ppt_x"/>
                                          </p:val>
                                        </p:tav>
                                      </p:tavLst>
                                    </p:anim>
                                    <p:anim calcmode="lin" valueType="num">
                                      <p:cBhvr additive="base">
                                        <p:cTn id="47"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circle(in)">
                                      <p:cBhvr>
                                        <p:cTn id="52"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Gửi mail thông báo cho khách hàng</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tiêu đề, người nhận,…</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44393" y="3082260"/>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gửi email thất bại</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Gửi email</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1" name="Group 3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37</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939268379"/>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ppt_x</p:attrName>
                                        </p:attrNameLst>
                                      </p:cBhvr>
                                      <p:tavLst>
                                        <p:tav tm="0">
                                          <p:val>
                                            <p:strVal val="#ppt_x-.2"/>
                                          </p:val>
                                        </p:tav>
                                        <p:tav tm="100000">
                                          <p:val>
                                            <p:strVal val="#ppt_x"/>
                                          </p:val>
                                        </p:tav>
                                      </p:tavLst>
                                    </p:anim>
                                    <p:anim calcmode="lin" valueType="num">
                                      <p:cBhvr>
                                        <p:cTn id="16"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8" name="Freeform 7"/>
          <p:cNvSpPr/>
          <p:nvPr/>
        </p:nvSpPr>
        <p:spPr>
          <a:xfrm>
            <a:off x="3900488" y="1115292"/>
            <a:ext cx="1193006" cy="194786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Freeform 8"/>
          <p:cNvSpPr/>
          <p:nvPr/>
        </p:nvSpPr>
        <p:spPr>
          <a:xfrm rot="151980" flipH="1" flipV="1">
            <a:off x="3952876" y="3054604"/>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88651"/>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14441698" flipH="1" flipV="1">
            <a:off x="4764286" y="1580231"/>
            <a:ext cx="1193006" cy="1949054"/>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Freeform 13"/>
          <p:cNvSpPr/>
          <p:nvPr/>
        </p:nvSpPr>
        <p:spPr>
          <a:xfrm rot="18011665" flipH="1" flipV="1">
            <a:off x="4765477" y="2577975"/>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BB76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Freeform 14"/>
          <p:cNvSpPr/>
          <p:nvPr/>
        </p:nvSpPr>
        <p:spPr>
          <a:xfrm rot="17884962">
            <a:off x="3017640" y="16302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F0AD00"/>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14422133">
            <a:off x="3112890" y="26208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TG_Oval 58"/>
          <p:cNvSpPr/>
          <p:nvPr/>
        </p:nvSpPr>
        <p:spPr bwMode="gray">
          <a:xfrm>
            <a:off x="4358148" y="2888496"/>
            <a:ext cx="343233" cy="343233"/>
          </a:xfrm>
          <a:prstGeom prst="ellipse">
            <a:avLst/>
          </a:prstGeom>
          <a:gradFill>
            <a:gsLst>
              <a:gs pos="0">
                <a:schemeClr val="bg2"/>
              </a:gs>
              <a:gs pos="25000">
                <a:schemeClr val="bg2">
                  <a:lumMod val="75000"/>
                </a:schemeClr>
              </a:gs>
              <a:gs pos="50000">
                <a:schemeClr val="bg2">
                  <a:lumMod val="53000"/>
                </a:schemeClr>
              </a:gs>
              <a:gs pos="75000">
                <a:schemeClr val="bg2">
                  <a:lumMod val="75000"/>
                </a:schemeClr>
              </a:gs>
              <a:gs pos="100000">
                <a:schemeClr val="bg2"/>
              </a:gs>
            </a:gsLst>
            <a:lin ang="5400000" scaled="0"/>
          </a:gradFill>
          <a:ln w="28575">
            <a:noFill/>
          </a:ln>
          <a:effectLst>
            <a:outerShdw blurRad="152400" dist="127000" dir="5400000" sx="90000" sy="-19000" rotWithShape="0">
              <a:prstClr val="black">
                <a:alpha val="15000"/>
              </a:prstClr>
            </a:outerShdw>
          </a:effectLst>
          <a:scene3d>
            <a:camera prst="orthographicFront">
              <a:rot lat="0" lon="0" rev="0"/>
            </a:camera>
            <a:lightRig rig="glow" dir="t">
              <a:rot lat="0" lon="0" rev="3000000"/>
            </a:lightRig>
          </a:scene3d>
          <a:sp3d prstMaterial="dkEdge">
            <a:bevelT w="190500" h="190500"/>
            <a:contourClr>
              <a:srgbClr val="000000"/>
            </a:contourClr>
          </a:sp3d>
        </p:spPr>
        <p:style>
          <a:lnRef idx="3">
            <a:schemeClr val="lt1"/>
          </a:lnRef>
          <a:fillRef idx="1">
            <a:schemeClr val="accent3"/>
          </a:fillRef>
          <a:effectRef idx="1">
            <a:schemeClr val="accent3"/>
          </a:effectRef>
          <a:fontRef idx="minor">
            <a:schemeClr val="lt1"/>
          </a:fontRef>
        </p:style>
        <p:txBody>
          <a:bodyPr lIns="0" rIns="0" anchor="ctr"/>
          <a:lstStyle/>
          <a:p>
            <a:pPr algn="ctr">
              <a:defRPr/>
            </a:pP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Rectangle 36"/>
          <p:cNvSpPr>
            <a:spLocks noChangeArrowheads="1"/>
          </p:cNvSpPr>
          <p:nvPr/>
        </p:nvSpPr>
        <p:spPr bwMode="auto">
          <a:xfrm>
            <a:off x="4061223" y="1241708"/>
            <a:ext cx="944165" cy="892552"/>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Bộ vi xử lý: Intel Core i5 3217U</a:t>
            </a:r>
            <a:endParaRPr lang="en-US" sz="1300">
              <a:solidFill>
                <a:schemeClr val="bg1"/>
              </a:solidFill>
              <a:latin typeface="Arial" charset="0"/>
            </a:endParaRPr>
          </a:p>
        </p:txBody>
      </p:sp>
      <p:sp>
        <p:nvSpPr>
          <p:cNvPr id="19" name="Rectangle 37"/>
          <p:cNvSpPr>
            <a:spLocks noChangeArrowheads="1"/>
          </p:cNvSpPr>
          <p:nvPr/>
        </p:nvSpPr>
        <p:spPr bwMode="auto">
          <a:xfrm>
            <a:off x="3978095" y="3780645"/>
            <a:ext cx="944165" cy="1092607"/>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Hệ </a:t>
            </a:r>
            <a:endParaRPr lang="en-US" sz="1300" smtClean="0">
              <a:solidFill>
                <a:schemeClr val="bg1"/>
              </a:solidFill>
              <a:latin typeface="Times New Roman" pitchFamily="18" charset="0"/>
              <a:cs typeface="Times New Roman" pitchFamily="18" charset="0"/>
            </a:endParaRPr>
          </a:p>
          <a:p>
            <a:pPr algn="ctr"/>
            <a:r>
              <a:rPr lang="en-US" sz="1300" smtClean="0">
                <a:solidFill>
                  <a:schemeClr val="bg1"/>
                </a:solidFill>
                <a:latin typeface="Times New Roman" pitchFamily="18" charset="0"/>
                <a:cs typeface="Times New Roman" pitchFamily="18" charset="0"/>
              </a:rPr>
              <a:t>điều </a:t>
            </a:r>
            <a:r>
              <a:rPr lang="en-US" sz="1300">
                <a:solidFill>
                  <a:schemeClr val="bg1"/>
                </a:solidFill>
                <a:latin typeface="Times New Roman" pitchFamily="18" charset="0"/>
                <a:cs typeface="Times New Roman" pitchFamily="18" charset="0"/>
              </a:rPr>
              <a:t>hành Windows 10 Pro 64 bit</a:t>
            </a:r>
            <a:endParaRPr lang="en-US" sz="1300">
              <a:solidFill>
                <a:schemeClr val="bg1"/>
              </a:solidFill>
              <a:latin typeface="Arial" charset="0"/>
            </a:endParaRPr>
          </a:p>
        </p:txBody>
      </p:sp>
      <p:sp>
        <p:nvSpPr>
          <p:cNvPr id="20" name="Rectangle 38"/>
          <p:cNvSpPr>
            <a:spLocks noChangeArrowheads="1"/>
          </p:cNvSpPr>
          <p:nvPr/>
        </p:nvSpPr>
        <p:spPr bwMode="auto">
          <a:xfrm>
            <a:off x="5130404" y="3469396"/>
            <a:ext cx="944165" cy="492443"/>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Đĩa cứng: 500Gb</a:t>
            </a:r>
            <a:endParaRPr lang="en-US" sz="1300">
              <a:solidFill>
                <a:schemeClr val="bg1"/>
              </a:solidFill>
              <a:latin typeface="Arial" charset="0"/>
            </a:endParaRPr>
          </a:p>
        </p:txBody>
      </p:sp>
      <p:sp>
        <p:nvSpPr>
          <p:cNvPr id="21" name="Rectangle 39"/>
          <p:cNvSpPr>
            <a:spLocks noChangeArrowheads="1"/>
          </p:cNvSpPr>
          <p:nvPr/>
        </p:nvSpPr>
        <p:spPr bwMode="auto">
          <a:xfrm>
            <a:off x="5199460" y="2237710"/>
            <a:ext cx="944165" cy="292388"/>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Ram: 4Gb</a:t>
            </a:r>
            <a:endParaRPr lang="en-US" sz="1300">
              <a:solidFill>
                <a:schemeClr val="bg1"/>
              </a:solidFill>
              <a:latin typeface="Arial" charset="0"/>
            </a:endParaRPr>
          </a:p>
        </p:txBody>
      </p:sp>
      <p:sp>
        <p:nvSpPr>
          <p:cNvPr id="22" name="Rectangle 40"/>
          <p:cNvSpPr>
            <a:spLocks noChangeArrowheads="1"/>
          </p:cNvSpPr>
          <p:nvPr/>
        </p:nvSpPr>
        <p:spPr bwMode="auto">
          <a:xfrm>
            <a:off x="2913784" y="3377703"/>
            <a:ext cx="956082"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MySQL Workbench 6.3 CE</a:t>
            </a:r>
            <a:endParaRPr lang="en-US" sz="1300">
              <a:solidFill>
                <a:schemeClr val="bg1"/>
              </a:solidFill>
              <a:latin typeface="Arial" charset="0"/>
            </a:endParaRPr>
          </a:p>
        </p:txBody>
      </p:sp>
      <p:sp>
        <p:nvSpPr>
          <p:cNvPr id="23" name="Rectangle 41"/>
          <p:cNvSpPr>
            <a:spLocks noChangeArrowheads="1"/>
          </p:cNvSpPr>
          <p:nvPr/>
        </p:nvSpPr>
        <p:spPr bwMode="auto">
          <a:xfrm>
            <a:off x="2819400" y="2053133"/>
            <a:ext cx="1046560"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Trình duyệt: Google Chrome</a:t>
            </a:r>
            <a:endParaRPr lang="en-US" sz="1300">
              <a:solidFill>
                <a:schemeClr val="bg1"/>
              </a:solidFill>
              <a:latin typeface="Arial" charset="0"/>
            </a:endParaRPr>
          </a:p>
        </p:txBody>
      </p:sp>
      <p:sp>
        <p:nvSpPr>
          <p:cNvPr id="26" name="Title 1"/>
          <p:cNvSpPr>
            <a:spLocks noGrp="1"/>
          </p:cNvSpPr>
          <p:nvPr>
            <p:ph type="title"/>
          </p:nvPr>
        </p:nvSpPr>
        <p:spPr>
          <a:xfrm>
            <a:off x="1455900" y="193189"/>
            <a:ext cx="6769705" cy="660956"/>
          </a:xfrm>
        </p:spPr>
        <p:txBody>
          <a:bodyPr vert="horz" rtlCol="0">
            <a:normAutofit/>
          </a:bodyPr>
          <a:lstStyle/>
          <a:p>
            <a:r>
              <a:rPr lang="en-US" sz="3600" smtClean="0">
                <a:solidFill>
                  <a:srgbClr val="C20483"/>
                </a:solidFill>
                <a:latin typeface="Times New Roman"/>
              </a:rPr>
              <a:t>MÔI TRƯỜNG KIỂM THỬ</a:t>
            </a:r>
            <a:endParaRPr lang="en-US" sz="3600">
              <a:solidFill>
                <a:srgbClr val="C20483"/>
              </a:solidFill>
              <a:latin typeface="Times New Roman"/>
            </a:endParaRPr>
          </a:p>
        </p:txBody>
      </p:sp>
      <p:grpSp>
        <p:nvGrpSpPr>
          <p:cNvPr id="36" name="Group 35"/>
          <p:cNvGrpSpPr/>
          <p:nvPr/>
        </p:nvGrpSpPr>
        <p:grpSpPr>
          <a:xfrm>
            <a:off x="-9740" y="4131430"/>
            <a:ext cx="2298122" cy="720542"/>
            <a:chOff x="-9740" y="4131430"/>
            <a:chExt cx="2298122" cy="720542"/>
          </a:xfrm>
        </p:grpSpPr>
        <p:sp>
          <p:nvSpPr>
            <p:cNvPr id="24" name="Freeform 23"/>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6B101B"/>
                </a:gs>
                <a:gs pos="22000">
                  <a:srgbClr val="A01829"/>
                </a:gs>
                <a:gs pos="61000">
                  <a:srgbClr val="D6203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25" name="Group 83"/>
            <p:cNvGrpSpPr>
              <a:grpSpLocks/>
            </p:cNvGrpSpPr>
            <p:nvPr/>
          </p:nvGrpSpPr>
          <p:grpSpPr bwMode="auto">
            <a:xfrm>
              <a:off x="2105633" y="4131430"/>
              <a:ext cx="178236" cy="689965"/>
              <a:chOff x="4453640" y="1056604"/>
              <a:chExt cx="661988" cy="1724601"/>
            </a:xfrm>
          </p:grpSpPr>
          <p:sp>
            <p:nvSpPr>
              <p:cNvPr id="27" name="Freeform 26"/>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6B101B"/>
                  </a:gs>
                  <a:gs pos="50000">
                    <a:srgbClr val="D62037"/>
                  </a:gs>
                  <a:gs pos="100000">
                    <a:srgbClr val="6B101B"/>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Freeform 2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6B101B"/>
                  </a:gs>
                  <a:gs pos="50000">
                    <a:srgbClr val="D62037"/>
                  </a:gs>
                  <a:gs pos="100000">
                    <a:srgbClr val="6B101B"/>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89"/>
            <p:cNvSpPr>
              <a:spLocks noChangeArrowheads="1"/>
            </p:cNvSpPr>
            <p:nvPr/>
          </p:nvSpPr>
          <p:spPr bwMode="auto">
            <a:xfrm>
              <a:off x="-9740" y="4406175"/>
              <a:ext cx="2261679" cy="292388"/>
            </a:xfrm>
            <a:prstGeom prst="rect">
              <a:avLst/>
            </a:prstGeom>
            <a:noFill/>
            <a:ln w="9525">
              <a:noFill/>
              <a:miter lim="800000"/>
              <a:headEnd/>
              <a:tailEnd/>
            </a:ln>
          </p:spPr>
          <p:txBody>
            <a:bodyPr wrap="square" anchor="ctr">
              <a:spAutoFit/>
            </a:bodyPr>
            <a:lstStyle/>
            <a:p>
              <a:pPr>
                <a:defRPr/>
              </a:pPr>
              <a:r>
                <a:rPr lang="en-US" sz="1300" err="1" smtClean="0">
                  <a:solidFill>
                    <a:schemeClr val="bg1"/>
                  </a:solidFill>
                  <a:latin typeface="Times New Roman" panose="02020603050405020304" pitchFamily="18" charset="0"/>
                  <a:cs typeface="Times New Roman" panose="02020603050405020304" pitchFamily="18" charset="0"/>
                </a:rPr>
                <a:t>Hình</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thức</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kiểm</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thử</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Hộp</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đen</a:t>
              </a:r>
              <a:endParaRPr lang="en-US" sz="1300">
                <a:solidFill>
                  <a:schemeClr val="bg1"/>
                </a:solidFill>
                <a:latin typeface="Times New Roman" panose="02020603050405020304" pitchFamily="18" charset="0"/>
                <a:cs typeface="Times New Roman" panose="02020603050405020304" pitchFamily="18" charset="0"/>
              </a:endParaRPr>
            </a:p>
          </p:txBody>
        </p:sp>
      </p:gr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9" name="Group 2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38</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798421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box(in)">
                                      <p:cBhvr>
                                        <p:cTn id="6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KẾT QUẢ KIỂM THỬ</a:t>
            </a:r>
            <a:endParaRPr lang="en-US">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0" name="Shape 361"/>
          <p:cNvGraphicFramePr/>
          <p:nvPr>
            <p:extLst>
              <p:ext uri="{D42A27DB-BD31-4B8C-83A1-F6EECF244321}">
                <p14:modId xmlns:p14="http://schemas.microsoft.com/office/powerpoint/2010/main" val="2833931396"/>
              </p:ext>
            </p:extLst>
          </p:nvPr>
        </p:nvGraphicFramePr>
        <p:xfrm>
          <a:off x="1543315" y="936077"/>
          <a:ext cx="6606177" cy="4185653"/>
        </p:xfrm>
        <a:graphic>
          <a:graphicData uri="http://schemas.openxmlformats.org/drawingml/2006/table">
            <a:tbl>
              <a:tblPr>
                <a:noFill/>
              </a:tblPr>
              <a:tblGrid>
                <a:gridCol w="513781"/>
                <a:gridCol w="2208494"/>
                <a:gridCol w="1142324"/>
                <a:gridCol w="1370789"/>
                <a:gridCol w="1370789"/>
              </a:tblGrid>
              <a:tr h="391023">
                <a:tc>
                  <a:txBody>
                    <a:bodyPr/>
                    <a:lstStyle/>
                    <a:p>
                      <a:pPr lvl="0" algn="ctr">
                        <a:spcBef>
                          <a:spcPts val="0"/>
                        </a:spcBef>
                        <a:buNone/>
                      </a:pPr>
                      <a:r>
                        <a:rPr lang="en-US" sz="1000" b="1" smtClean="0">
                          <a:solidFill>
                            <a:srgbClr val="4D778A"/>
                          </a:solidFill>
                          <a:latin typeface="Arvo" panose="020B0604020202020204" charset="0"/>
                          <a:ea typeface="Muli"/>
                          <a:cs typeface="Arvo" panose="020B0604020202020204" charset="0"/>
                          <a:sym typeface="Muli"/>
                        </a:rPr>
                        <a:t>STT</a:t>
                      </a:r>
                      <a:endParaRPr sz="10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Tên</a:t>
                      </a:r>
                      <a:r>
                        <a:rPr lang="en" sz="1000" b="1" baseline="0" smtClean="0">
                          <a:solidFill>
                            <a:srgbClr val="4D778A"/>
                          </a:solidFill>
                          <a:latin typeface="Arvo" panose="020B0604020202020204" charset="0"/>
                          <a:ea typeface="Arvo"/>
                          <a:cs typeface="Arvo" panose="020B0604020202020204" charset="0"/>
                          <a:sym typeface="Arvo"/>
                        </a:rPr>
                        <a:t> chức năng</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kiểm thử</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thành công</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thất bại</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67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Đăng</a:t>
                      </a:r>
                      <a:r>
                        <a:rPr lang="en" sz="1000" b="0" baseline="0" smtClean="0">
                          <a:solidFill>
                            <a:srgbClr val="4D778A"/>
                          </a:solidFill>
                          <a:latin typeface="Arvo" panose="020B0604020202020204" charset="0"/>
                          <a:ea typeface="Arvo"/>
                          <a:cs typeface="Arvo" panose="020B0604020202020204" charset="0"/>
                          <a:sym typeface="Arvo"/>
                        </a:rPr>
                        <a:t> nhập</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vi-V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0</a:t>
                      </a:r>
                      <a:endParaRPr lang="vi-V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2</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Đăng</a:t>
                      </a:r>
                      <a:r>
                        <a:rPr lang="en" sz="1000" b="0" baseline="0" smtClean="0">
                          <a:solidFill>
                            <a:srgbClr val="4D778A"/>
                          </a:solidFill>
                          <a:latin typeface="Arvo" panose="020B0604020202020204" charset="0"/>
                          <a:ea typeface="Arvo"/>
                          <a:cs typeface="Arvo" panose="020B0604020202020204" charset="0"/>
                          <a:sym typeface="Arvo"/>
                        </a:rPr>
                        <a:t>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3</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Đặt</a:t>
                      </a:r>
                      <a:r>
                        <a:rPr lang="en" sz="1000" b="0" baseline="0" smtClean="0">
                          <a:solidFill>
                            <a:srgbClr val="4D778A"/>
                          </a:solidFill>
                          <a:latin typeface="Arvo" panose="020B0604020202020204" charset="0"/>
                          <a:ea typeface="Arvo"/>
                          <a:cs typeface="Arvo" panose="020B0604020202020204" charset="0"/>
                          <a:sym typeface="Arvo"/>
                        </a:rPr>
                        <a:t> vé</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4</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Tìm</a:t>
                      </a:r>
                      <a:r>
                        <a:rPr lang="en" sz="1000" b="0" baseline="0" smtClean="0">
                          <a:solidFill>
                            <a:srgbClr val="4D778A"/>
                          </a:solidFill>
                          <a:latin typeface="Arvo" panose="020B0604020202020204" charset="0"/>
                          <a:ea typeface="Arvo"/>
                          <a:cs typeface="Arvo" panose="020B0604020202020204" charset="0"/>
                          <a:sym typeface="Arvo"/>
                        </a:rPr>
                        <a:t> kiếm</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5</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thông tin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6</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hủy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7</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tour</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8</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danh sách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9</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tài khoản</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10</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Gửi</a:t>
                      </a:r>
                      <a:r>
                        <a:rPr lang="en" sz="1000" b="0" baseline="0" smtClean="0">
                          <a:solidFill>
                            <a:srgbClr val="4D778A"/>
                          </a:solidFill>
                          <a:latin typeface="Arvo" panose="020B0604020202020204" charset="0"/>
                          <a:ea typeface="Arvo"/>
                          <a:cs typeface="Arvo" panose="020B0604020202020204" charset="0"/>
                          <a:sym typeface="Arvo"/>
                        </a:rPr>
                        <a:t> email</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60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60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11</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Import/ export</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12</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Thống</a:t>
                      </a:r>
                      <a:r>
                        <a:rPr lang="en" sz="1000" b="0" baseline="0" smtClean="0">
                          <a:solidFill>
                            <a:srgbClr val="4D778A"/>
                          </a:solidFill>
                          <a:latin typeface="Arvo" panose="020B0604020202020204" charset="0"/>
                          <a:ea typeface="Arvo"/>
                          <a:cs typeface="Arvo" panose="020B0604020202020204" charset="0"/>
                          <a:sym typeface="Arvo"/>
                        </a:rPr>
                        <a:t> kê</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10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10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gridSpan="2">
                  <a:txBody>
                    <a:bodyPr/>
                    <a:lstStyle/>
                    <a:p>
                      <a:pPr lvl="0" algn="ctr">
                        <a:spcBef>
                          <a:spcPts val="0"/>
                        </a:spcBef>
                        <a:buNone/>
                      </a:pPr>
                      <a:r>
                        <a:rPr lang="en-US" sz="1200" b="1" smtClean="0">
                          <a:solidFill>
                            <a:srgbClr val="E85664"/>
                          </a:solidFill>
                          <a:latin typeface="Arvo" panose="020B0604020202020204" charset="0"/>
                          <a:ea typeface="Muli"/>
                          <a:cs typeface="Arvo" panose="020B0604020202020204" charset="0"/>
                          <a:sym typeface="Muli"/>
                        </a:rPr>
                        <a:t>Tổng</a:t>
                      </a:r>
                      <a:r>
                        <a:rPr lang="en-US" sz="1200" b="1" baseline="0" smtClean="0">
                          <a:solidFill>
                            <a:srgbClr val="E85664"/>
                          </a:solidFill>
                          <a:latin typeface="Arvo" panose="020B0604020202020204" charset="0"/>
                          <a:ea typeface="Muli"/>
                          <a:cs typeface="Arvo" panose="020B0604020202020204" charset="0"/>
                          <a:sym typeface="Muli"/>
                        </a:rPr>
                        <a:t> cộng</a:t>
                      </a:r>
                      <a:endParaRPr sz="1200" b="1">
                        <a:solidFill>
                          <a:srgbClr val="E85664"/>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c hMerge="1">
                  <a:txBody>
                    <a:bodyPr/>
                    <a:lstStyle/>
                    <a:p>
                      <a:pPr lvl="0" algn="l">
                        <a:spcBef>
                          <a:spcPts val="0"/>
                        </a:spcBef>
                        <a:buNone/>
                      </a:pP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200" b="1" smtClean="0">
                          <a:solidFill>
                            <a:srgbClr val="E85664"/>
                          </a:solidFill>
                          <a:latin typeface="Arvo" panose="020B0604020202020204" charset="0"/>
                          <a:ea typeface="Arvo"/>
                          <a:cs typeface="Arvo" panose="020B0604020202020204" charset="0"/>
                          <a:sym typeface="Arvo"/>
                        </a:rPr>
                        <a:t>360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82000"/>
                      </a:srgbClr>
                    </a:solidFill>
                  </a:tcPr>
                </a:tc>
                <a:tc>
                  <a:txBody>
                    <a:bodyPr/>
                    <a:lstStyle/>
                    <a:p>
                      <a:pPr lvl="0" algn="ctr">
                        <a:spcBef>
                          <a:spcPts val="0"/>
                        </a:spcBef>
                        <a:buNone/>
                      </a:pPr>
                      <a:r>
                        <a:rPr lang="en" sz="1200" b="1" smtClean="0">
                          <a:solidFill>
                            <a:srgbClr val="E85664"/>
                          </a:solidFill>
                          <a:latin typeface="Arvo" panose="020B0604020202020204" charset="0"/>
                          <a:ea typeface="Arvo"/>
                          <a:cs typeface="Arvo" panose="020B0604020202020204" charset="0"/>
                          <a:sym typeface="Arvo"/>
                        </a:rPr>
                        <a:t>360</a:t>
                      </a:r>
                      <a:endParaRPr lang="en" sz="1200" b="1">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c>
                  <a:txBody>
                    <a:bodyPr/>
                    <a:lstStyle/>
                    <a:p>
                      <a:pPr lvl="0" algn="ctr">
                        <a:spcBef>
                          <a:spcPts val="0"/>
                        </a:spcBef>
                        <a:buNone/>
                      </a:pPr>
                      <a:r>
                        <a:rPr lang="en" sz="1200" b="1" smtClean="0">
                          <a:solidFill>
                            <a:srgbClr val="E85664"/>
                          </a:solidFill>
                          <a:latin typeface="Arvo" panose="020B0604020202020204" charset="0"/>
                          <a:ea typeface="Arvo"/>
                          <a:cs typeface="Arvo" panose="020B0604020202020204" charset="0"/>
                          <a:sym typeface="Arvo"/>
                        </a:rPr>
                        <a:t>0</a:t>
                      </a:r>
                      <a:endParaRPr lang="en" sz="1200" b="1">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r>
            </a:tbl>
          </a:graphicData>
        </a:graphic>
      </p:graphicFrame>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1" name="Group 1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5" name="TextBox 14"/>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39</a:t>
              </a:r>
              <a:endParaRPr lang="en-US">
                <a:solidFill>
                  <a:srgbClr val="ED5555"/>
                </a:solidFill>
              </a:endParaRPr>
            </a:p>
          </p:txBody>
        </p:sp>
        <p:sp>
          <p:nvSpPr>
            <p:cNvPr id="16"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319981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1538022" y="1123535"/>
            <a:ext cx="6615378" cy="741761"/>
            <a:chOff x="1538022" y="1123535"/>
            <a:chExt cx="6615378" cy="741761"/>
          </a:xfrm>
        </p:grpSpPr>
        <p:sp>
          <p:nvSpPr>
            <p:cNvPr id="36" name="Round Same Side Corner Rectangle 35"/>
            <p:cNvSpPr/>
            <p:nvPr/>
          </p:nvSpPr>
          <p:spPr>
            <a:xfrm rot="16200000">
              <a:off x="4100646" y="-1433792"/>
              <a:ext cx="741760" cy="5856415"/>
            </a:xfrm>
            <a:prstGeom prst="round2SameRect">
              <a:avLst>
                <a:gd name="adj1" fmla="val 23321"/>
                <a:gd name="adj2" fmla="val 0"/>
              </a:avLst>
            </a:prstGeom>
            <a:gradFill flip="none" rotWithShape="1">
              <a:gsLst>
                <a:gs pos="0">
                  <a:schemeClr val="accent3"/>
                </a:gs>
                <a:gs pos="99000">
                  <a:schemeClr val="accent3">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7" name="Round Same Side Corner Rectangle 36"/>
            <p:cNvSpPr/>
            <p:nvPr/>
          </p:nvSpPr>
          <p:spPr>
            <a:xfrm rot="5400000" flipH="1">
              <a:off x="7405687" y="1117582"/>
              <a:ext cx="741760" cy="753666"/>
            </a:xfrm>
            <a:prstGeom prst="round2SameRect">
              <a:avLst>
                <a:gd name="adj1" fmla="val 34679"/>
                <a:gd name="adj2" fmla="val 0"/>
              </a:avLst>
            </a:prstGeom>
            <a:gradFill flip="none" rotWithShape="1">
              <a:gsLst>
                <a:gs pos="0">
                  <a:schemeClr val="accent3">
                    <a:lumMod val="75000"/>
                  </a:schemeClr>
                </a:gs>
                <a:gs pos="100000">
                  <a:schemeClr val="accent3"/>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4" name="TextBox 8"/>
            <p:cNvSpPr txBox="1">
              <a:spLocks noChangeArrowheads="1"/>
            </p:cNvSpPr>
            <p:nvPr/>
          </p:nvSpPr>
          <p:spPr bwMode="auto">
            <a:xfrm>
              <a:off x="7531496" y="1216821"/>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1</a:t>
              </a:r>
            </a:p>
          </p:txBody>
        </p:sp>
        <p:sp>
          <p:nvSpPr>
            <p:cNvPr id="48" name="Rectangle 32"/>
            <p:cNvSpPr>
              <a:spLocks noChangeArrowheads="1"/>
            </p:cNvSpPr>
            <p:nvPr/>
          </p:nvSpPr>
          <p:spPr bwMode="auto">
            <a:xfrm>
              <a:off x="1538022" y="1303461"/>
              <a:ext cx="5858390" cy="323165"/>
            </a:xfrm>
            <a:prstGeom prst="rect">
              <a:avLst/>
            </a:prstGeom>
            <a:noFill/>
            <a:ln w="9525">
              <a:noFill/>
              <a:miter lim="800000"/>
              <a:headEnd/>
              <a:tailEnd/>
            </a:ln>
          </p:spPr>
          <p:txBody>
            <a:bodyPr wrap="square">
              <a:spAutoFit/>
            </a:bodyPr>
            <a:lstStyle/>
            <a:p>
              <a:pPr algn="ctr"/>
              <a:r>
                <a:rPr lang="vi-VN" sz="1500">
                  <a:solidFill>
                    <a:schemeClr val="bg1"/>
                  </a:solidFill>
                  <a:latin typeface="+mj-lt"/>
                </a:rPr>
                <a:t>Nắm vững về Java và hệ quản trị cơ sở dữ liệu MySQL</a:t>
              </a:r>
              <a:endParaRPr lang="en-US" sz="1500">
                <a:latin typeface="+mj-lt"/>
              </a:endParaRPr>
            </a:p>
          </p:txBody>
        </p:sp>
      </p:grpSp>
      <p:grpSp>
        <p:nvGrpSpPr>
          <p:cNvPr id="3" name="Group 2"/>
          <p:cNvGrpSpPr/>
          <p:nvPr/>
        </p:nvGrpSpPr>
        <p:grpSpPr>
          <a:xfrm>
            <a:off x="1538022" y="2012930"/>
            <a:ext cx="6615378" cy="741760"/>
            <a:chOff x="1538022" y="2012930"/>
            <a:chExt cx="6615378" cy="741760"/>
          </a:xfrm>
        </p:grpSpPr>
        <p:sp>
          <p:nvSpPr>
            <p:cNvPr id="38" name="Round Same Side Corner Rectangle 37"/>
            <p:cNvSpPr/>
            <p:nvPr/>
          </p:nvSpPr>
          <p:spPr>
            <a:xfrm rot="16200000">
              <a:off x="4100644" y="-544398"/>
              <a:ext cx="741759" cy="5856417"/>
            </a:xfrm>
            <a:prstGeom prst="round2SameRect">
              <a:avLst>
                <a:gd name="adj1" fmla="val 23321"/>
                <a:gd name="adj2" fmla="val 0"/>
              </a:avLst>
            </a:prstGeom>
            <a:gradFill flip="none" rotWithShape="1">
              <a:gsLst>
                <a:gs pos="0">
                  <a:schemeClr val="accent2"/>
                </a:gs>
                <a:gs pos="99000">
                  <a:schemeClr val="accent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9" name="Round Same Side Corner Rectangle 38"/>
            <p:cNvSpPr/>
            <p:nvPr/>
          </p:nvSpPr>
          <p:spPr>
            <a:xfrm rot="5400000" flipH="1">
              <a:off x="7405687" y="2006977"/>
              <a:ext cx="741759" cy="753666"/>
            </a:xfrm>
            <a:prstGeom prst="round2SameRect">
              <a:avLst>
                <a:gd name="adj1" fmla="val 34679"/>
                <a:gd name="adj2" fmla="val 0"/>
              </a:avLst>
            </a:prstGeom>
            <a:gradFill flip="none" rotWithShape="1">
              <a:gsLst>
                <a:gs pos="0">
                  <a:schemeClr val="accent2">
                    <a:lumMod val="75000"/>
                  </a:schemeClr>
                </a:gs>
                <a:gs pos="100000">
                  <a:schemeClr val="accent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5" name="TextBox 33"/>
            <p:cNvSpPr txBox="1">
              <a:spLocks noChangeArrowheads="1"/>
            </p:cNvSpPr>
            <p:nvPr/>
          </p:nvSpPr>
          <p:spPr bwMode="auto">
            <a:xfrm>
              <a:off x="7531496" y="2106216"/>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2</a:t>
              </a:r>
            </a:p>
          </p:txBody>
        </p:sp>
        <p:sp>
          <p:nvSpPr>
            <p:cNvPr id="49" name="Rectangle 37"/>
            <p:cNvSpPr>
              <a:spLocks noChangeArrowheads="1"/>
            </p:cNvSpPr>
            <p:nvPr/>
          </p:nvSpPr>
          <p:spPr bwMode="auto">
            <a:xfrm>
              <a:off x="1538022" y="2094089"/>
              <a:ext cx="5858390" cy="553998"/>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Biết cách sử dụng Spring MVC Framework, Hibernate và Maven để xây dựng và thiết kế website</a:t>
              </a:r>
              <a:endParaRPr lang="en-US" sz="1500">
                <a:solidFill>
                  <a:schemeClr val="bg1"/>
                </a:solidFill>
              </a:endParaRPr>
            </a:p>
          </p:txBody>
        </p:sp>
      </p:grpSp>
      <p:grpSp>
        <p:nvGrpSpPr>
          <p:cNvPr id="7" name="Group 6"/>
          <p:cNvGrpSpPr/>
          <p:nvPr/>
        </p:nvGrpSpPr>
        <p:grpSpPr>
          <a:xfrm>
            <a:off x="1541335" y="2929713"/>
            <a:ext cx="6612064" cy="740569"/>
            <a:chOff x="1541335" y="2929713"/>
            <a:chExt cx="6612064" cy="740569"/>
          </a:xfrm>
        </p:grpSpPr>
        <p:sp>
          <p:nvSpPr>
            <p:cNvPr id="40" name="Round Same Side Corner Rectangle 39"/>
            <p:cNvSpPr/>
            <p:nvPr/>
          </p:nvSpPr>
          <p:spPr>
            <a:xfrm rot="16200000">
              <a:off x="4101239" y="371789"/>
              <a:ext cx="740569" cy="5856417"/>
            </a:xfrm>
            <a:prstGeom prst="round2SameRect">
              <a:avLst>
                <a:gd name="adj1" fmla="val 23321"/>
                <a:gd name="adj2" fmla="val 0"/>
              </a:avLst>
            </a:prstGeom>
            <a:gradFill flip="none" rotWithShape="1">
              <a:gsLst>
                <a:gs pos="0">
                  <a:schemeClr val="tx2"/>
                </a:gs>
                <a:gs pos="99000">
                  <a:schemeClr val="tx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1" name="Round Same Side Corner Rectangle 40"/>
            <p:cNvSpPr/>
            <p:nvPr/>
          </p:nvSpPr>
          <p:spPr>
            <a:xfrm rot="5400000" flipH="1">
              <a:off x="7406281" y="2923165"/>
              <a:ext cx="740569" cy="753666"/>
            </a:xfrm>
            <a:prstGeom prst="round2SameRect">
              <a:avLst>
                <a:gd name="adj1" fmla="val 34679"/>
                <a:gd name="adj2" fmla="val 0"/>
              </a:avLst>
            </a:prstGeom>
            <a:gradFill flip="none" rotWithShape="1">
              <a:gsLst>
                <a:gs pos="0">
                  <a:schemeClr val="tx2">
                    <a:lumMod val="75000"/>
                  </a:schemeClr>
                </a:gs>
                <a:gs pos="100000">
                  <a:schemeClr val="tx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6" name="TextBox 34"/>
            <p:cNvSpPr txBox="1">
              <a:spLocks noChangeArrowheads="1"/>
            </p:cNvSpPr>
            <p:nvPr/>
          </p:nvSpPr>
          <p:spPr bwMode="auto">
            <a:xfrm>
              <a:off x="7531495" y="3022999"/>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3</a:t>
              </a:r>
            </a:p>
          </p:txBody>
        </p:sp>
        <p:sp>
          <p:nvSpPr>
            <p:cNvPr id="50" name="Rectangle 38"/>
            <p:cNvSpPr>
              <a:spLocks noChangeArrowheads="1"/>
            </p:cNvSpPr>
            <p:nvPr/>
          </p:nvSpPr>
          <p:spPr bwMode="auto">
            <a:xfrm>
              <a:off x="1541335" y="3138413"/>
              <a:ext cx="5858395"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Đáp ứng được hầu hết các yêu cầu về chức năng đã đề ra</a:t>
              </a:r>
              <a:endParaRPr lang="en-US" sz="1500">
                <a:solidFill>
                  <a:schemeClr val="bg1"/>
                </a:solidFill>
              </a:endParaRPr>
            </a:p>
          </p:txBody>
        </p:sp>
      </p:grpSp>
      <p:grpSp>
        <p:nvGrpSpPr>
          <p:cNvPr id="8" name="Group 7"/>
          <p:cNvGrpSpPr/>
          <p:nvPr/>
        </p:nvGrpSpPr>
        <p:grpSpPr>
          <a:xfrm>
            <a:off x="1543307" y="3819106"/>
            <a:ext cx="6610091" cy="741402"/>
            <a:chOff x="1543307" y="3819106"/>
            <a:chExt cx="6610091" cy="741402"/>
          </a:xfrm>
        </p:grpSpPr>
        <p:sp>
          <p:nvSpPr>
            <p:cNvPr id="42" name="Round Same Side Corner Rectangle 41"/>
            <p:cNvSpPr/>
            <p:nvPr/>
          </p:nvSpPr>
          <p:spPr>
            <a:xfrm rot="16200000">
              <a:off x="4101240" y="1261183"/>
              <a:ext cx="740569" cy="5856416"/>
            </a:xfrm>
            <a:prstGeom prst="round2SameRect">
              <a:avLst>
                <a:gd name="adj1" fmla="val 23321"/>
                <a:gd name="adj2" fmla="val 0"/>
              </a:avLst>
            </a:prstGeom>
            <a:gradFill flip="none" rotWithShape="1">
              <a:gsLst>
                <a:gs pos="0">
                  <a:schemeClr val="accent1"/>
                </a:gs>
                <a:gs pos="99000">
                  <a:schemeClr val="accent1">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3" name="Round Same Side Corner Rectangle 42"/>
            <p:cNvSpPr/>
            <p:nvPr/>
          </p:nvSpPr>
          <p:spPr>
            <a:xfrm rot="5400000" flipH="1">
              <a:off x="7406280" y="3813391"/>
              <a:ext cx="740569" cy="753666"/>
            </a:xfrm>
            <a:prstGeom prst="round2SameRect">
              <a:avLst>
                <a:gd name="adj1" fmla="val 34679"/>
                <a:gd name="adj2" fmla="val 0"/>
              </a:avLst>
            </a:prstGeom>
            <a:gradFill flip="none" rotWithShape="1">
              <a:gsLst>
                <a:gs pos="0">
                  <a:schemeClr val="accent1">
                    <a:lumMod val="75000"/>
                  </a:schemeClr>
                </a:gs>
                <a:gs pos="100000">
                  <a:schemeClr val="accent1"/>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TextBox 35"/>
            <p:cNvSpPr txBox="1">
              <a:spLocks noChangeArrowheads="1"/>
            </p:cNvSpPr>
            <p:nvPr/>
          </p:nvSpPr>
          <p:spPr bwMode="auto">
            <a:xfrm>
              <a:off x="7531494" y="3913225"/>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4</a:t>
              </a:r>
            </a:p>
          </p:txBody>
        </p:sp>
        <p:sp>
          <p:nvSpPr>
            <p:cNvPr id="51" name="Rectangle 39"/>
            <p:cNvSpPr>
              <a:spLocks noChangeArrowheads="1"/>
            </p:cNvSpPr>
            <p:nvPr/>
          </p:nvSpPr>
          <p:spPr bwMode="auto">
            <a:xfrm>
              <a:off x="1543307" y="4027808"/>
              <a:ext cx="5856418"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Giao </a:t>
              </a:r>
              <a:r>
                <a:rPr lang="vi-VN" sz="1500" smtClean="0">
                  <a:solidFill>
                    <a:schemeClr val="bg1"/>
                  </a:solidFill>
                  <a:latin typeface="Times New Roman" pitchFamily="18" charset="0"/>
                  <a:cs typeface="Times New Roman" pitchFamily="18" charset="0"/>
                </a:rPr>
                <a:t>diện</a:t>
              </a:r>
              <a:r>
                <a:rPr lang="en-US" sz="1500" smtClean="0">
                  <a:solidFill>
                    <a:schemeClr val="bg1"/>
                  </a:solidFill>
                  <a:latin typeface="Times New Roman" pitchFamily="18" charset="0"/>
                  <a:cs typeface="Times New Roman" pitchFamily="18" charset="0"/>
                </a:rPr>
                <a:t> </a:t>
              </a:r>
              <a:r>
                <a:rPr lang="en-US" sz="1500" err="1" smtClean="0">
                  <a:solidFill>
                    <a:schemeClr val="bg1"/>
                  </a:solidFill>
                  <a:latin typeface="Times New Roman" pitchFamily="18" charset="0"/>
                  <a:cs typeface="Times New Roman" pitchFamily="18" charset="0"/>
                </a:rPr>
                <a:t>khá</a:t>
              </a:r>
              <a:r>
                <a:rPr lang="en-US" sz="1500" smtClean="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thân</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thiện</a:t>
              </a:r>
              <a:r>
                <a:rPr lang="en-US" sz="1500">
                  <a:solidFill>
                    <a:schemeClr val="bg1"/>
                  </a:solidFill>
                  <a:latin typeface="Times New Roman" pitchFamily="18" charset="0"/>
                  <a:cs typeface="Times New Roman" pitchFamily="18" charset="0"/>
                </a:rPr>
                <a:t>,</a:t>
              </a:r>
              <a:r>
                <a:rPr lang="vi-VN" sz="1500">
                  <a:solidFill>
                    <a:schemeClr val="bg1"/>
                  </a:solidFill>
                  <a:latin typeface="Times New Roman" pitchFamily="18" charset="0"/>
                  <a:cs typeface="Times New Roman" pitchFamily="18" charset="0"/>
                </a:rPr>
                <a:t> thích ứng với nhiều thiết bị khác</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nhau</a:t>
              </a:r>
              <a:endParaRPr lang="en-US" sz="1500">
                <a:solidFill>
                  <a:schemeClr val="bg1"/>
                </a:solidFill>
              </a:endParaRPr>
            </a:p>
          </p:txBody>
        </p:sp>
      </p:grpSp>
      <p:grpSp>
        <p:nvGrpSpPr>
          <p:cNvPr id="29" name="Group 2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0" name="TextBox 29"/>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40</a:t>
              </a:r>
              <a:endParaRPr lang="en-US">
                <a:solidFill>
                  <a:srgbClr val="ED5555"/>
                </a:solidFill>
              </a:endParaRPr>
            </a:p>
          </p:txBody>
        </p:sp>
        <p:sp>
          <p:nvSpPr>
            <p:cNvPr id="31"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7567805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down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grpSp>
        <p:nvGrpSpPr>
          <p:cNvPr id="24" name="Group 40"/>
          <p:cNvGrpSpPr>
            <a:grpSpLocks/>
          </p:cNvGrpSpPr>
          <p:nvPr/>
        </p:nvGrpSpPr>
        <p:grpSpPr bwMode="auto">
          <a:xfrm>
            <a:off x="1543314" y="2870082"/>
            <a:ext cx="6044609" cy="350671"/>
            <a:chOff x="336150" y="3613976"/>
            <a:chExt cx="8512351" cy="508660"/>
          </a:xfrm>
        </p:grpSpPr>
        <p:sp>
          <p:nvSpPr>
            <p:cNvPr id="74" name="Rectangle 73"/>
            <p:cNvSpPr/>
            <p:nvPr/>
          </p:nvSpPr>
          <p:spPr>
            <a:xfrm>
              <a:off x="336150" y="3833388"/>
              <a:ext cx="8512351" cy="63485"/>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5" name="Rectangle 74"/>
            <p:cNvSpPr/>
            <p:nvPr/>
          </p:nvSpPr>
          <p:spPr>
            <a:xfrm>
              <a:off x="336150" y="3614365"/>
              <a:ext cx="90489"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6" name="Rectangle 75"/>
            <p:cNvSpPr/>
            <p:nvPr/>
          </p:nvSpPr>
          <p:spPr>
            <a:xfrm>
              <a:off x="8758011" y="3614365"/>
              <a:ext cx="90490"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grpSp>
        <p:nvGrpSpPr>
          <p:cNvPr id="7" name="Group 6"/>
          <p:cNvGrpSpPr/>
          <p:nvPr/>
        </p:nvGrpSpPr>
        <p:grpSpPr>
          <a:xfrm>
            <a:off x="1976101" y="1148130"/>
            <a:ext cx="1232282" cy="1997405"/>
            <a:chOff x="1976101" y="1148130"/>
            <a:chExt cx="1232282" cy="1997405"/>
          </a:xfrm>
        </p:grpSpPr>
        <p:grpSp>
          <p:nvGrpSpPr>
            <p:cNvPr id="49" name="Group 44"/>
            <p:cNvGrpSpPr>
              <a:grpSpLocks/>
            </p:cNvGrpSpPr>
            <p:nvPr/>
          </p:nvGrpSpPr>
          <p:grpSpPr bwMode="auto">
            <a:xfrm>
              <a:off x="2491431" y="2944386"/>
              <a:ext cx="207188" cy="201149"/>
              <a:chOff x="1574932" y="3625347"/>
              <a:chExt cx="484590" cy="484589"/>
            </a:xfrm>
          </p:grpSpPr>
          <p:sp>
            <p:nvSpPr>
              <p:cNvPr id="62" name="Oval 61"/>
              <p:cNvSpPr/>
              <p:nvPr/>
            </p:nvSpPr>
            <p:spPr>
              <a:xfrm>
                <a:off x="1574807" y="3605144"/>
                <a:ext cx="485141" cy="524559"/>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3" name="Oval 62"/>
              <p:cNvSpPr/>
              <p:nvPr/>
            </p:nvSpPr>
            <p:spPr>
              <a:xfrm>
                <a:off x="1667091"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grpSp>
          <p:nvGrpSpPr>
            <p:cNvPr id="2" name="Group 1"/>
            <p:cNvGrpSpPr/>
            <p:nvPr/>
          </p:nvGrpSpPr>
          <p:grpSpPr>
            <a:xfrm>
              <a:off x="1976101" y="1148130"/>
              <a:ext cx="1232282" cy="1844216"/>
              <a:chOff x="1976101" y="1148130"/>
              <a:chExt cx="1232282" cy="1844216"/>
            </a:xfrm>
          </p:grpSpPr>
          <p:grpSp>
            <p:nvGrpSpPr>
              <p:cNvPr id="25" name="Group 22"/>
              <p:cNvGrpSpPr>
                <a:grpSpLocks/>
              </p:cNvGrpSpPr>
              <p:nvPr/>
            </p:nvGrpSpPr>
            <p:grpSpPr bwMode="auto">
              <a:xfrm>
                <a:off x="1976101" y="1148130"/>
                <a:ext cx="1232282" cy="1196366"/>
                <a:chOff x="1816987" y="1098550"/>
                <a:chExt cx="1602488" cy="1602488"/>
              </a:xfrm>
            </p:grpSpPr>
            <p:sp>
              <p:nvSpPr>
                <p:cNvPr id="72" name="Oval 71"/>
                <p:cNvSpPr/>
                <p:nvPr/>
              </p:nvSpPr>
              <p:spPr>
                <a:xfrm>
                  <a:off x="1817114" y="1098550"/>
                  <a:ext cx="1602309"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3" name="Donut 72"/>
                <p:cNvSpPr/>
                <p:nvPr/>
              </p:nvSpPr>
              <p:spPr>
                <a:xfrm>
                  <a:off x="1864026"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6" name="Rectangle 25"/>
              <p:cNvSpPr/>
              <p:nvPr/>
            </p:nvSpPr>
            <p:spPr bwMode="auto">
              <a:xfrm>
                <a:off x="2549997"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39" name="Straight Connector 38"/>
              <p:cNvCxnSpPr/>
              <p:nvPr/>
            </p:nvCxnSpPr>
            <p:spPr bwMode="auto">
              <a:xfrm>
                <a:off x="2591708" y="2319433"/>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140"/>
              <p:cNvSpPr txBox="1">
                <a:spLocks noChangeArrowheads="1"/>
              </p:cNvSpPr>
              <p:nvPr/>
            </p:nvSpPr>
            <p:spPr bwMode="auto">
              <a:xfrm>
                <a:off x="2090830" y="1381176"/>
                <a:ext cx="102012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Nắm được quy tắc khi lập trình</a:t>
                </a:r>
                <a:endParaRPr lang="en-US" altLang="en-US" sz="1300">
                  <a:solidFill>
                    <a:schemeClr val="bg1"/>
                  </a:solidFill>
                </a:endParaRPr>
              </a:p>
            </p:txBody>
          </p:sp>
        </p:grpSp>
      </p:grpSp>
      <p:grpSp>
        <p:nvGrpSpPr>
          <p:cNvPr id="9" name="Group 8"/>
          <p:cNvGrpSpPr/>
          <p:nvPr/>
        </p:nvGrpSpPr>
        <p:grpSpPr>
          <a:xfrm>
            <a:off x="3936887" y="1148130"/>
            <a:ext cx="1232282" cy="1997405"/>
            <a:chOff x="3936887" y="1148130"/>
            <a:chExt cx="1232282" cy="1997405"/>
          </a:xfrm>
        </p:grpSpPr>
        <p:grpSp>
          <p:nvGrpSpPr>
            <p:cNvPr id="27" name="Group 24"/>
            <p:cNvGrpSpPr>
              <a:grpSpLocks/>
            </p:cNvGrpSpPr>
            <p:nvPr/>
          </p:nvGrpSpPr>
          <p:grpSpPr bwMode="auto">
            <a:xfrm>
              <a:off x="3936887" y="1148130"/>
              <a:ext cx="1232282" cy="1196366"/>
              <a:chOff x="3748986" y="1098550"/>
              <a:chExt cx="1602488" cy="1602488"/>
            </a:xfrm>
          </p:grpSpPr>
          <p:sp>
            <p:nvSpPr>
              <p:cNvPr id="70" name="Oval 69"/>
              <p:cNvSpPr/>
              <p:nvPr/>
            </p:nvSpPr>
            <p:spPr>
              <a:xfrm>
                <a:off x="3748590"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1" name="Donut 70"/>
              <p:cNvSpPr/>
              <p:nvPr/>
            </p:nvSpPr>
            <p:spPr>
              <a:xfrm>
                <a:off x="3795501"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8" name="Rectangle 27"/>
            <p:cNvSpPr/>
            <p:nvPr/>
          </p:nvSpPr>
          <p:spPr bwMode="auto">
            <a:xfrm>
              <a:off x="4510380"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0" name="Group 47"/>
            <p:cNvGrpSpPr>
              <a:grpSpLocks/>
            </p:cNvGrpSpPr>
            <p:nvPr/>
          </p:nvGrpSpPr>
          <p:grpSpPr bwMode="auto">
            <a:xfrm>
              <a:off x="4452216" y="2944386"/>
              <a:ext cx="207188" cy="201149"/>
              <a:chOff x="4336218" y="3625347"/>
              <a:chExt cx="484590" cy="484589"/>
            </a:xfrm>
          </p:grpSpPr>
          <p:sp>
            <p:nvSpPr>
              <p:cNvPr id="60" name="Oval 59"/>
              <p:cNvSpPr/>
              <p:nvPr/>
            </p:nvSpPr>
            <p:spPr>
              <a:xfrm>
                <a:off x="4335153"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1" name="Oval 60"/>
              <p:cNvSpPr/>
              <p:nvPr/>
            </p:nvSpPr>
            <p:spPr>
              <a:xfrm>
                <a:off x="4427435"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0" name="Straight Connector 39"/>
            <p:cNvCxnSpPr/>
            <p:nvPr/>
          </p:nvCxnSpPr>
          <p:spPr bwMode="auto">
            <a:xfrm>
              <a:off x="4553218" y="2309042"/>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141"/>
            <p:cNvSpPr txBox="1">
              <a:spLocks noChangeArrowheads="1"/>
            </p:cNvSpPr>
            <p:nvPr/>
          </p:nvSpPr>
          <p:spPr bwMode="auto">
            <a:xfrm>
              <a:off x="4081072" y="1224790"/>
              <a:ext cx="969092"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Tiếp cận với quy trình làm việc thực tế</a:t>
              </a:r>
              <a:endParaRPr lang="en-US" altLang="en-US" sz="1300">
                <a:solidFill>
                  <a:schemeClr val="bg1"/>
                </a:solidFill>
              </a:endParaRPr>
            </a:p>
          </p:txBody>
        </p:sp>
      </p:grpSp>
      <p:grpSp>
        <p:nvGrpSpPr>
          <p:cNvPr id="14" name="Group 13"/>
          <p:cNvGrpSpPr/>
          <p:nvPr/>
        </p:nvGrpSpPr>
        <p:grpSpPr>
          <a:xfrm>
            <a:off x="5855108" y="1148130"/>
            <a:ext cx="1232282" cy="1997405"/>
            <a:chOff x="5855108" y="1148130"/>
            <a:chExt cx="1232282" cy="1997405"/>
          </a:xfrm>
        </p:grpSpPr>
        <p:grpSp>
          <p:nvGrpSpPr>
            <p:cNvPr id="29" name="Group 25"/>
            <p:cNvGrpSpPr>
              <a:grpSpLocks/>
            </p:cNvGrpSpPr>
            <p:nvPr/>
          </p:nvGrpSpPr>
          <p:grpSpPr bwMode="auto">
            <a:xfrm>
              <a:off x="5855108" y="1148130"/>
              <a:ext cx="1232282" cy="1196366"/>
              <a:chOff x="5715000" y="1098550"/>
              <a:chExt cx="1602488" cy="1602488"/>
            </a:xfrm>
          </p:grpSpPr>
          <p:sp>
            <p:nvSpPr>
              <p:cNvPr id="68" name="Oval 67"/>
              <p:cNvSpPr/>
              <p:nvPr/>
            </p:nvSpPr>
            <p:spPr>
              <a:xfrm>
                <a:off x="5715191"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9" name="Donut 68"/>
              <p:cNvSpPr/>
              <p:nvPr/>
            </p:nvSpPr>
            <p:spPr>
              <a:xfrm>
                <a:off x="5762102"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0" name="Rectangle 29"/>
            <p:cNvSpPr/>
            <p:nvPr/>
          </p:nvSpPr>
          <p:spPr bwMode="auto">
            <a:xfrm>
              <a:off x="6429053"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1" name="Group 83"/>
            <p:cNvGrpSpPr>
              <a:grpSpLocks/>
            </p:cNvGrpSpPr>
            <p:nvPr/>
          </p:nvGrpSpPr>
          <p:grpSpPr bwMode="auto">
            <a:xfrm>
              <a:off x="6370438" y="2944386"/>
              <a:ext cx="207188" cy="201149"/>
              <a:chOff x="7037563" y="3625347"/>
              <a:chExt cx="484590" cy="484589"/>
            </a:xfrm>
          </p:grpSpPr>
          <p:sp>
            <p:nvSpPr>
              <p:cNvPr id="58" name="Oval 57"/>
              <p:cNvSpPr/>
              <p:nvPr/>
            </p:nvSpPr>
            <p:spPr>
              <a:xfrm>
                <a:off x="7037555"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9" name="Oval 58"/>
              <p:cNvSpPr/>
              <p:nvPr/>
            </p:nvSpPr>
            <p:spPr>
              <a:xfrm>
                <a:off x="7129836" y="3715855"/>
                <a:ext cx="300577" cy="303138"/>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1" name="Straight Connector 40"/>
            <p:cNvCxnSpPr/>
            <p:nvPr/>
          </p:nvCxnSpPr>
          <p:spPr bwMode="auto">
            <a:xfrm>
              <a:off x="6460372" y="2309042"/>
              <a:ext cx="3382"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142"/>
            <p:cNvSpPr txBox="1">
              <a:spLocks noChangeArrowheads="1"/>
            </p:cNvSpPr>
            <p:nvPr/>
          </p:nvSpPr>
          <p:spPr bwMode="auto">
            <a:xfrm>
              <a:off x="5971097" y="1395540"/>
              <a:ext cx="100046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Cải thiện trình độ tiếng Anh</a:t>
              </a:r>
              <a:endParaRPr lang="en-US" altLang="en-US" sz="1300">
                <a:solidFill>
                  <a:schemeClr val="bg1"/>
                </a:solidFill>
              </a:endParaRPr>
            </a:p>
          </p:txBody>
        </p:sp>
      </p:grpSp>
      <p:grpSp>
        <p:nvGrpSpPr>
          <p:cNvPr id="13" name="Group 12"/>
          <p:cNvGrpSpPr/>
          <p:nvPr/>
        </p:nvGrpSpPr>
        <p:grpSpPr>
          <a:xfrm>
            <a:off x="4920719" y="2936547"/>
            <a:ext cx="1232145" cy="1997403"/>
            <a:chOff x="4920719" y="2936547"/>
            <a:chExt cx="1232145" cy="1997403"/>
          </a:xfrm>
        </p:grpSpPr>
        <p:grpSp>
          <p:nvGrpSpPr>
            <p:cNvPr id="33" name="Group 120"/>
            <p:cNvGrpSpPr>
              <a:grpSpLocks/>
            </p:cNvGrpSpPr>
            <p:nvPr/>
          </p:nvGrpSpPr>
          <p:grpSpPr bwMode="auto">
            <a:xfrm flipV="1">
              <a:off x="4920719" y="3738025"/>
              <a:ext cx="1232145" cy="1195925"/>
              <a:chOff x="3749393" y="1098550"/>
              <a:chExt cx="1602310" cy="1601897"/>
            </a:xfrm>
          </p:grpSpPr>
          <p:sp>
            <p:nvSpPr>
              <p:cNvPr id="64" name="Oval 63"/>
              <p:cNvSpPr/>
              <p:nvPr/>
            </p:nvSpPr>
            <p:spPr>
              <a:xfrm>
                <a:off x="3749393" y="1098550"/>
                <a:ext cx="1602310"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5" name="Donut 64"/>
              <p:cNvSpPr/>
              <p:nvPr/>
            </p:nvSpPr>
            <p:spPr>
              <a:xfrm>
                <a:off x="3796303"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grpSp>
          <p:nvGrpSpPr>
            <p:cNvPr id="53" name="Group 81"/>
            <p:cNvGrpSpPr>
              <a:grpSpLocks/>
            </p:cNvGrpSpPr>
            <p:nvPr/>
          </p:nvGrpSpPr>
          <p:grpSpPr bwMode="auto">
            <a:xfrm>
              <a:off x="5435736" y="2936547"/>
              <a:ext cx="207188" cy="201149"/>
              <a:chOff x="5721265" y="3613976"/>
              <a:chExt cx="484590" cy="484589"/>
            </a:xfrm>
          </p:grpSpPr>
          <p:sp>
            <p:nvSpPr>
              <p:cNvPr id="54" name="Oval 53"/>
              <p:cNvSpPr/>
              <p:nvPr/>
            </p:nvSpPr>
            <p:spPr>
              <a:xfrm flipV="1">
                <a:off x="5721644" y="3594208"/>
                <a:ext cx="485141" cy="524558"/>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5" name="Oval 54"/>
              <p:cNvSpPr/>
              <p:nvPr/>
            </p:nvSpPr>
            <p:spPr>
              <a:xfrm flipV="1">
                <a:off x="5813927" y="3704919"/>
                <a:ext cx="300577"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5" name="Rectangle 34"/>
            <p:cNvSpPr/>
            <p:nvPr/>
          </p:nvSpPr>
          <p:spPr bwMode="auto">
            <a:xfrm flipV="1">
              <a:off x="5494517" y="3128573"/>
              <a:ext cx="90185"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43" name="Straight Connector 42"/>
            <p:cNvCxnSpPr/>
            <p:nvPr/>
          </p:nvCxnSpPr>
          <p:spPr bwMode="auto">
            <a:xfrm flipV="1">
              <a:off x="5525837" y="3100125"/>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143"/>
            <p:cNvSpPr txBox="1">
              <a:spLocks noChangeArrowheads="1"/>
            </p:cNvSpPr>
            <p:nvPr/>
          </p:nvSpPr>
          <p:spPr bwMode="auto">
            <a:xfrm>
              <a:off x="4950239" y="4012961"/>
              <a:ext cx="117854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Biết cách làm việc nhóm hiệu quả</a:t>
              </a:r>
              <a:endParaRPr lang="en-US" altLang="en-US" sz="1300">
                <a:solidFill>
                  <a:schemeClr val="bg1"/>
                </a:solidFill>
              </a:endParaRPr>
            </a:p>
          </p:txBody>
        </p:sp>
      </p:grpSp>
      <p:grpSp>
        <p:nvGrpSpPr>
          <p:cNvPr id="8" name="Group 7"/>
          <p:cNvGrpSpPr/>
          <p:nvPr/>
        </p:nvGrpSpPr>
        <p:grpSpPr>
          <a:xfrm>
            <a:off x="2959621" y="2936547"/>
            <a:ext cx="1232282" cy="1997403"/>
            <a:chOff x="2959621" y="2936547"/>
            <a:chExt cx="1232282" cy="1997403"/>
          </a:xfrm>
        </p:grpSpPr>
        <p:grpSp>
          <p:nvGrpSpPr>
            <p:cNvPr id="31" name="Group 112"/>
            <p:cNvGrpSpPr>
              <a:grpSpLocks/>
            </p:cNvGrpSpPr>
            <p:nvPr/>
          </p:nvGrpSpPr>
          <p:grpSpPr bwMode="auto">
            <a:xfrm flipV="1">
              <a:off x="2959621" y="3737584"/>
              <a:ext cx="1232282" cy="1196366"/>
              <a:chOff x="1816987" y="1098550"/>
              <a:chExt cx="1602488" cy="1602488"/>
            </a:xfrm>
          </p:grpSpPr>
          <p:sp>
            <p:nvSpPr>
              <p:cNvPr id="66" name="Oval 65"/>
              <p:cNvSpPr/>
              <p:nvPr/>
            </p:nvSpPr>
            <p:spPr>
              <a:xfrm>
                <a:off x="1816450" y="1098550"/>
                <a:ext cx="1602309"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7" name="Donut 66"/>
              <p:cNvSpPr/>
              <p:nvPr/>
            </p:nvSpPr>
            <p:spPr>
              <a:xfrm>
                <a:off x="1863362"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2" name="Rectangle 31"/>
            <p:cNvSpPr/>
            <p:nvPr/>
          </p:nvSpPr>
          <p:spPr bwMode="auto">
            <a:xfrm flipV="1">
              <a:off x="3534135" y="3128573"/>
              <a:ext cx="89057"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2" name="Group 45"/>
            <p:cNvGrpSpPr>
              <a:grpSpLocks/>
            </p:cNvGrpSpPr>
            <p:nvPr/>
          </p:nvGrpSpPr>
          <p:grpSpPr bwMode="auto">
            <a:xfrm>
              <a:off x="3474951" y="2936547"/>
              <a:ext cx="207188" cy="201149"/>
              <a:chOff x="2959979" y="3613976"/>
              <a:chExt cx="484590" cy="484589"/>
            </a:xfrm>
          </p:grpSpPr>
          <p:sp>
            <p:nvSpPr>
              <p:cNvPr id="56" name="Oval 55"/>
              <p:cNvSpPr/>
              <p:nvPr/>
            </p:nvSpPr>
            <p:spPr>
              <a:xfrm flipV="1">
                <a:off x="2961299" y="3594208"/>
                <a:ext cx="482504" cy="52455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7" name="Oval 56"/>
              <p:cNvSpPr/>
              <p:nvPr/>
            </p:nvSpPr>
            <p:spPr>
              <a:xfrm flipV="1">
                <a:off x="3050945" y="3704919"/>
                <a:ext cx="303213"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2" name="Straight Connector 41"/>
            <p:cNvCxnSpPr/>
            <p:nvPr/>
          </p:nvCxnSpPr>
          <p:spPr bwMode="auto">
            <a:xfrm flipV="1">
              <a:off x="3575844" y="3100125"/>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144"/>
            <p:cNvSpPr txBox="1">
              <a:spLocks noChangeArrowheads="1"/>
            </p:cNvSpPr>
            <p:nvPr/>
          </p:nvSpPr>
          <p:spPr bwMode="auto">
            <a:xfrm>
              <a:off x="3173797" y="3889488"/>
              <a:ext cx="8041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b="1" smtClean="0">
                  <a:solidFill>
                    <a:srgbClr val="FFFFFF"/>
                  </a:solidFill>
                  <a:latin typeface="Times New Roman" panose="02020603050405020304" pitchFamily="18" charset="0"/>
                  <a:cs typeface="Times New Roman" panose="02020603050405020304" pitchFamily="18" charset="0"/>
                </a:rPr>
                <a:t>Nâng cao khả năng tự tìm hiểu</a:t>
              </a:r>
              <a:endParaRPr lang="en-US" altLang="en-US" sz="1300" b="1">
                <a:solidFill>
                  <a:srgbClr val="FFFFFF"/>
                </a:solidFill>
                <a:latin typeface="Times New Roman" panose="02020603050405020304" pitchFamily="18" charset="0"/>
                <a:cs typeface="Times New Roman" panose="02020603050405020304" pitchFamily="18" charset="0"/>
              </a:endParaRPr>
            </a:p>
          </p:txBody>
        </p:sp>
      </p:gr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79"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 (TT)</a:t>
            </a:r>
            <a:endParaRPr lang="en-US" sz="2400">
              <a:solidFill>
                <a:srgbClr val="C20483"/>
              </a:solidFill>
              <a:latin typeface="Times New Roman"/>
            </a:endParaRPr>
          </a:p>
        </p:txBody>
      </p:sp>
      <p:grpSp>
        <p:nvGrpSpPr>
          <p:cNvPr id="80" name="Group 7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81" name="TextBox 8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41</a:t>
              </a:r>
              <a:endParaRPr lang="en-US">
                <a:solidFill>
                  <a:srgbClr val="ED5555"/>
                </a:solidFill>
              </a:endParaRPr>
            </a:p>
          </p:txBody>
        </p:sp>
        <p:sp>
          <p:nvSpPr>
            <p:cNvPr id="82"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80"/>
                                        </p:tgtEl>
                                        <p:attrNameLst>
                                          <p:attrName>r</p:attrName>
                                        </p:attrNameLst>
                                      </p:cBhvr>
                                    </p:animRot>
                                    <p:animRot by="-240000">
                                      <p:cBhvr>
                                        <p:cTn id="7" dur="200" fill="hold">
                                          <p:stCondLst>
                                            <p:cond delay="200"/>
                                          </p:stCondLst>
                                        </p:cTn>
                                        <p:tgtEl>
                                          <p:spTgt spid="80"/>
                                        </p:tgtEl>
                                        <p:attrNameLst>
                                          <p:attrName>r</p:attrName>
                                        </p:attrNameLst>
                                      </p:cBhvr>
                                    </p:animRot>
                                    <p:animRot by="240000">
                                      <p:cBhvr>
                                        <p:cTn id="8" dur="200" fill="hold">
                                          <p:stCondLst>
                                            <p:cond delay="400"/>
                                          </p:stCondLst>
                                        </p:cTn>
                                        <p:tgtEl>
                                          <p:spTgt spid="80"/>
                                        </p:tgtEl>
                                        <p:attrNameLst>
                                          <p:attrName>r</p:attrName>
                                        </p:attrNameLst>
                                      </p:cBhvr>
                                    </p:animRot>
                                    <p:animRot by="-240000">
                                      <p:cBhvr>
                                        <p:cTn id="9" dur="200" fill="hold">
                                          <p:stCondLst>
                                            <p:cond delay="600"/>
                                          </p:stCondLst>
                                        </p:cTn>
                                        <p:tgtEl>
                                          <p:spTgt spid="80"/>
                                        </p:tgtEl>
                                        <p:attrNameLst>
                                          <p:attrName>r</p:attrName>
                                        </p:attrNameLst>
                                      </p:cBhvr>
                                    </p:animRot>
                                    <p:animRot by="120000">
                                      <p:cBhvr>
                                        <p:cTn id="10" dur="200" fill="hold">
                                          <p:stCondLst>
                                            <p:cond delay="800"/>
                                          </p:stCondLst>
                                        </p:cTn>
                                        <p:tgtEl>
                                          <p:spTgt spid="8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900" decel="100000" fill="hold"/>
                                        <p:tgtEl>
                                          <p:spTgt spid="2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900" decel="100000" fill="hold"/>
                                        <p:tgtEl>
                                          <p:spTgt spid="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fltVal val="0"/>
                                          </p:val>
                                        </p:tav>
                                        <p:tav tm="100000">
                                          <p:val>
                                            <p:strVal val="#ppt_w"/>
                                          </p:val>
                                        </p:tav>
                                      </p:tavLst>
                                    </p:anim>
                                    <p:anim calcmode="lin" valueType="num">
                                      <p:cBhvr>
                                        <p:cTn id="43" dur="1000" fill="hold"/>
                                        <p:tgtEl>
                                          <p:spTgt spid="13"/>
                                        </p:tgtEl>
                                        <p:attrNameLst>
                                          <p:attrName>ppt_h</p:attrName>
                                        </p:attrNameLst>
                                      </p:cBhvr>
                                      <p:tavLst>
                                        <p:tav tm="0">
                                          <p:val>
                                            <p:fltVal val="0"/>
                                          </p:val>
                                        </p:tav>
                                        <p:tav tm="100000">
                                          <p:val>
                                            <p:strVal val="#ppt_h"/>
                                          </p:val>
                                        </p:tav>
                                      </p:tavLst>
                                    </p:anim>
                                    <p:anim calcmode="lin" valueType="num">
                                      <p:cBhvr>
                                        <p:cTn id="44" dur="1000" fill="hold"/>
                                        <p:tgtEl>
                                          <p:spTgt spid="13"/>
                                        </p:tgtEl>
                                        <p:attrNameLst>
                                          <p:attrName>style.rotation</p:attrName>
                                        </p:attrNameLst>
                                      </p:cBhvr>
                                      <p:tavLst>
                                        <p:tav tm="0">
                                          <p:val>
                                            <p:fltVal val="90"/>
                                          </p:val>
                                        </p:tav>
                                        <p:tav tm="100000">
                                          <p:val>
                                            <p:fltVal val="0"/>
                                          </p:val>
                                        </p:tav>
                                      </p:tavLst>
                                    </p:anim>
                                    <p:animEffect transition="in" filter="fade">
                                      <p:cBhvr>
                                        <p:cTn id="45" dur="1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 (TT)</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812256" y="1083830"/>
            <a:ext cx="1881188" cy="1879997"/>
            <a:chOff x="2812256" y="1083830"/>
            <a:chExt cx="1881188" cy="1879997"/>
          </a:xfrm>
        </p:grpSpPr>
        <p:sp>
          <p:nvSpPr>
            <p:cNvPr id="59" name="Oval 10"/>
            <p:cNvSpPr>
              <a:spLocks noChangeArrowheads="1"/>
            </p:cNvSpPr>
            <p:nvPr/>
          </p:nvSpPr>
          <p:spPr bwMode="auto">
            <a:xfrm>
              <a:off x="2812256" y="1083830"/>
              <a:ext cx="1881188" cy="1879997"/>
            </a:xfrm>
            <a:prstGeom prst="ellipse">
              <a:avLst/>
            </a:prstGeom>
            <a:solidFill>
              <a:schemeClr val="accent3">
                <a:alpha val="85000"/>
              </a:schemeClr>
            </a:solidFill>
            <a:ln w="6350" cap="flat">
              <a:noFill/>
              <a:prstDash val="solid"/>
              <a:miter lim="800000"/>
              <a:headEnd/>
              <a:tailEnd/>
            </a:ln>
          </p:spPr>
          <p:txBody>
            <a:bodyPr/>
            <a:lstStyle/>
            <a:p>
              <a:pPr>
                <a:defRPr/>
              </a:pPr>
              <a:endParaRPr lang="en-US" sz="1350">
                <a:latin typeface="+mj-lt"/>
              </a:endParaRPr>
            </a:p>
          </p:txBody>
        </p:sp>
        <p:sp>
          <p:nvSpPr>
            <p:cNvPr id="63" name="Rectangle 17"/>
            <p:cNvSpPr>
              <a:spLocks noChangeArrowheads="1"/>
            </p:cNvSpPr>
            <p:nvPr/>
          </p:nvSpPr>
          <p:spPr bwMode="auto">
            <a:xfrm>
              <a:off x="3059183" y="1681776"/>
              <a:ext cx="130825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a:solidFill>
                    <a:srgbClr val="F1F0F0"/>
                  </a:solidFill>
                  <a:latin typeface="+mj-lt"/>
                </a:rPr>
                <a:t>Cho </a:t>
              </a:r>
              <a:r>
                <a:rPr lang="en-US" altLang="en-US" sz="1500" b="1" err="1">
                  <a:solidFill>
                    <a:srgbClr val="F1F0F0"/>
                  </a:solidFill>
                  <a:latin typeface="+mj-lt"/>
                </a:rPr>
                <a:t>phép</a:t>
              </a:r>
              <a:r>
                <a:rPr lang="en-US" altLang="en-US" sz="1500" b="1">
                  <a:solidFill>
                    <a:srgbClr val="F1F0F0"/>
                  </a:solidFill>
                  <a:latin typeface="+mj-lt"/>
                </a:rPr>
                <a:t> </a:t>
              </a:r>
              <a:r>
                <a:rPr lang="en-US" altLang="en-US" sz="1500" b="1" err="1">
                  <a:solidFill>
                    <a:srgbClr val="F1F0F0"/>
                  </a:solidFill>
                  <a:latin typeface="+mj-lt"/>
                </a:rPr>
                <a:t>tùy</a:t>
              </a:r>
              <a:r>
                <a:rPr lang="en-US" altLang="en-US" sz="1500" b="1">
                  <a:solidFill>
                    <a:srgbClr val="F1F0F0"/>
                  </a:solidFill>
                  <a:latin typeface="+mj-lt"/>
                </a:rPr>
                <a:t> </a:t>
              </a:r>
              <a:r>
                <a:rPr lang="en-US" altLang="en-US" sz="1500" b="1" err="1">
                  <a:solidFill>
                    <a:srgbClr val="F1F0F0"/>
                  </a:solidFill>
                  <a:latin typeface="+mj-lt"/>
                </a:rPr>
                <a:t>biến</a:t>
              </a:r>
              <a:r>
                <a:rPr lang="en-US" altLang="en-US" sz="1500" b="1">
                  <a:solidFill>
                    <a:srgbClr val="F1F0F0"/>
                  </a:solidFill>
                  <a:latin typeface="+mj-lt"/>
                </a:rPr>
                <a:t> </a:t>
              </a:r>
              <a:r>
                <a:rPr lang="en-US" altLang="en-US" sz="1500" b="1" err="1">
                  <a:solidFill>
                    <a:srgbClr val="F1F0F0"/>
                  </a:solidFill>
                  <a:latin typeface="+mj-lt"/>
                </a:rPr>
                <a:t>giao</a:t>
              </a:r>
              <a:r>
                <a:rPr lang="en-US" altLang="en-US" sz="1500" b="1">
                  <a:solidFill>
                    <a:srgbClr val="F1F0F0"/>
                  </a:solidFill>
                  <a:latin typeface="+mj-lt"/>
                </a:rPr>
                <a:t> </a:t>
              </a:r>
              <a:r>
                <a:rPr lang="en-US" altLang="en-US" sz="1500" b="1" err="1" smtClean="0">
                  <a:solidFill>
                    <a:srgbClr val="F1F0F0"/>
                  </a:solidFill>
                  <a:latin typeface="+mj-lt"/>
                </a:rPr>
                <a:t>diện</a:t>
              </a:r>
              <a:r>
                <a:rPr lang="en-US" altLang="en-US" sz="1500" b="1" smtClean="0">
                  <a:solidFill>
                    <a:srgbClr val="F1F0F0"/>
                  </a:solidFill>
                  <a:latin typeface="+mj-lt"/>
                </a:rPr>
                <a:t> website</a:t>
              </a:r>
              <a:endParaRPr lang="en-US" altLang="en-US" sz="1500" b="1">
                <a:solidFill>
                  <a:srgbClr val="F1F0F0"/>
                </a:solidFill>
                <a:latin typeface="+mj-lt"/>
              </a:endParaRPr>
            </a:p>
          </p:txBody>
        </p:sp>
        <p:sp>
          <p:nvSpPr>
            <p:cNvPr id="64" name="Line 18"/>
            <p:cNvSpPr>
              <a:spLocks noChangeShapeType="1"/>
            </p:cNvSpPr>
            <p:nvPr/>
          </p:nvSpPr>
          <p:spPr bwMode="auto">
            <a:xfrm>
              <a:off x="3159919" y="1632708"/>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5" name="Line 19"/>
            <p:cNvSpPr>
              <a:spLocks noChangeShapeType="1"/>
            </p:cNvSpPr>
            <p:nvPr/>
          </p:nvSpPr>
          <p:spPr bwMode="auto">
            <a:xfrm>
              <a:off x="3159919" y="2416139"/>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grpSp>
      <p:grpSp>
        <p:nvGrpSpPr>
          <p:cNvPr id="3" name="Group 2"/>
          <p:cNvGrpSpPr/>
          <p:nvPr/>
        </p:nvGrpSpPr>
        <p:grpSpPr>
          <a:xfrm>
            <a:off x="4446985" y="1083830"/>
            <a:ext cx="1883569" cy="1879997"/>
            <a:chOff x="4446985" y="1083830"/>
            <a:chExt cx="1883569" cy="1879997"/>
          </a:xfrm>
        </p:grpSpPr>
        <p:sp>
          <p:nvSpPr>
            <p:cNvPr id="60" name="Oval 12"/>
            <p:cNvSpPr>
              <a:spLocks noChangeArrowheads="1"/>
            </p:cNvSpPr>
            <p:nvPr/>
          </p:nvSpPr>
          <p:spPr bwMode="auto">
            <a:xfrm>
              <a:off x="4446985" y="1083830"/>
              <a:ext cx="1883569" cy="1879997"/>
            </a:xfrm>
            <a:prstGeom prst="ellipse">
              <a:avLst/>
            </a:prstGeom>
            <a:solidFill>
              <a:schemeClr val="accent4">
                <a:alpha val="85000"/>
              </a:schemeClr>
            </a:solidFill>
            <a:ln w="6350" cap="flat">
              <a:noFill/>
              <a:prstDash val="solid"/>
              <a:miter lim="800000"/>
              <a:headEnd/>
              <a:tailEnd/>
            </a:ln>
          </p:spPr>
          <p:txBody>
            <a:bodyPr/>
            <a:lstStyle/>
            <a:p>
              <a:pPr>
                <a:defRPr/>
              </a:pPr>
              <a:endParaRPr lang="en-US" sz="1350">
                <a:latin typeface="+mj-lt"/>
              </a:endParaRPr>
            </a:p>
          </p:txBody>
        </p:sp>
        <p:sp>
          <p:nvSpPr>
            <p:cNvPr id="69" name="Line 23"/>
            <p:cNvSpPr>
              <a:spLocks noChangeShapeType="1"/>
            </p:cNvSpPr>
            <p:nvPr/>
          </p:nvSpPr>
          <p:spPr bwMode="auto">
            <a:xfrm>
              <a:off x="4794648" y="1632708"/>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0" name="Line 24"/>
            <p:cNvSpPr>
              <a:spLocks noChangeShapeType="1"/>
            </p:cNvSpPr>
            <p:nvPr/>
          </p:nvSpPr>
          <p:spPr bwMode="auto">
            <a:xfrm>
              <a:off x="4794648" y="2416139"/>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1" name="Rectangle 25"/>
            <p:cNvSpPr>
              <a:spLocks noChangeArrowheads="1"/>
            </p:cNvSpPr>
            <p:nvPr/>
          </p:nvSpPr>
          <p:spPr bwMode="auto">
            <a:xfrm>
              <a:off x="4693444" y="1793592"/>
              <a:ext cx="1460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smtClean="0">
                  <a:solidFill>
                    <a:srgbClr val="F1F0F0"/>
                  </a:solidFill>
                  <a:latin typeface="+mj-lt"/>
                </a:rPr>
                <a:t>Cho </a:t>
              </a:r>
              <a:r>
                <a:rPr lang="en-US" altLang="en-US" sz="1500" b="1" err="1" smtClean="0">
                  <a:solidFill>
                    <a:srgbClr val="F1F0F0"/>
                  </a:solidFill>
                  <a:latin typeface="+mj-lt"/>
                </a:rPr>
                <a:t>phép</a:t>
              </a:r>
              <a:r>
                <a:rPr lang="en-US" altLang="en-US" sz="1500" b="1" smtClean="0">
                  <a:solidFill>
                    <a:srgbClr val="F1F0F0"/>
                  </a:solidFill>
                  <a:latin typeface="+mj-lt"/>
                </a:rPr>
                <a:t> </a:t>
              </a:r>
              <a:r>
                <a:rPr lang="en-US" altLang="en-US" sz="1500" b="1" err="1" smtClean="0">
                  <a:solidFill>
                    <a:srgbClr val="F1F0F0"/>
                  </a:solidFill>
                  <a:latin typeface="+mj-lt"/>
                </a:rPr>
                <a:t>lựa</a:t>
              </a:r>
              <a:r>
                <a:rPr lang="en-US" altLang="en-US" sz="1500" b="1" smtClean="0">
                  <a:solidFill>
                    <a:srgbClr val="F1F0F0"/>
                  </a:solidFill>
                  <a:latin typeface="+mj-lt"/>
                </a:rPr>
                <a:t> </a:t>
              </a:r>
              <a:r>
                <a:rPr lang="en-US" altLang="en-US" sz="1500" b="1" err="1" smtClean="0">
                  <a:solidFill>
                    <a:srgbClr val="F1F0F0"/>
                  </a:solidFill>
                  <a:latin typeface="+mj-lt"/>
                </a:rPr>
                <a:t>chọn</a:t>
              </a:r>
              <a:r>
                <a:rPr lang="en-US" altLang="en-US" sz="1500" b="1" smtClean="0">
                  <a:solidFill>
                    <a:srgbClr val="F1F0F0"/>
                  </a:solidFill>
                  <a:latin typeface="+mj-lt"/>
                </a:rPr>
                <a:t> </a:t>
              </a:r>
              <a:r>
                <a:rPr lang="en-US" altLang="en-US" sz="1500" b="1" err="1" smtClean="0">
                  <a:solidFill>
                    <a:srgbClr val="F1F0F0"/>
                  </a:solidFill>
                  <a:latin typeface="+mj-lt"/>
                </a:rPr>
                <a:t>ngôn</a:t>
              </a:r>
              <a:r>
                <a:rPr lang="en-US" altLang="en-US" sz="1500" b="1" smtClean="0">
                  <a:solidFill>
                    <a:srgbClr val="F1F0F0"/>
                  </a:solidFill>
                  <a:latin typeface="+mj-lt"/>
                </a:rPr>
                <a:t> </a:t>
              </a:r>
              <a:r>
                <a:rPr lang="en-US" altLang="en-US" sz="1500" b="1" err="1" smtClean="0">
                  <a:solidFill>
                    <a:srgbClr val="F1F0F0"/>
                  </a:solidFill>
                  <a:latin typeface="+mj-lt"/>
                </a:rPr>
                <a:t>ngữ</a:t>
              </a:r>
              <a:endParaRPr lang="en-US" altLang="en-US" sz="1500" b="1">
                <a:latin typeface="+mj-lt"/>
              </a:endParaRPr>
            </a:p>
          </p:txBody>
        </p:sp>
      </p:grpSp>
      <p:grpSp>
        <p:nvGrpSpPr>
          <p:cNvPr id="8" name="Group 7"/>
          <p:cNvGrpSpPr/>
          <p:nvPr/>
        </p:nvGrpSpPr>
        <p:grpSpPr>
          <a:xfrm>
            <a:off x="2812256" y="2772136"/>
            <a:ext cx="1881188" cy="1881188"/>
            <a:chOff x="2812256" y="2772136"/>
            <a:chExt cx="1881188" cy="1881188"/>
          </a:xfrm>
        </p:grpSpPr>
        <p:sp>
          <p:nvSpPr>
            <p:cNvPr id="61" name="Oval 14"/>
            <p:cNvSpPr>
              <a:spLocks noChangeArrowheads="1"/>
            </p:cNvSpPr>
            <p:nvPr/>
          </p:nvSpPr>
          <p:spPr bwMode="auto">
            <a:xfrm>
              <a:off x="2812256" y="2772136"/>
              <a:ext cx="1881188" cy="1881188"/>
            </a:xfrm>
            <a:prstGeom prst="ellipse">
              <a:avLst/>
            </a:prstGeom>
            <a:solidFill>
              <a:schemeClr val="accent1">
                <a:alpha val="85000"/>
              </a:schemeClr>
            </a:solidFill>
            <a:ln w="6350" cap="flat">
              <a:noFill/>
              <a:prstDash val="solid"/>
              <a:miter lim="800000"/>
              <a:headEnd/>
              <a:tailEnd/>
            </a:ln>
          </p:spPr>
          <p:txBody>
            <a:bodyPr/>
            <a:lstStyle/>
            <a:p>
              <a:pPr>
                <a:defRPr/>
              </a:pPr>
              <a:endParaRPr lang="en-US" sz="1350">
                <a:latin typeface="+mj-lt"/>
              </a:endParaRPr>
            </a:p>
          </p:txBody>
        </p:sp>
        <p:sp>
          <p:nvSpPr>
            <p:cNvPr id="72" name="Line 32"/>
            <p:cNvSpPr>
              <a:spLocks noChangeShapeType="1"/>
            </p:cNvSpPr>
            <p:nvPr/>
          </p:nvSpPr>
          <p:spPr bwMode="auto">
            <a:xfrm>
              <a:off x="3159919" y="3319824"/>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3" name="Line 33"/>
            <p:cNvSpPr>
              <a:spLocks noChangeShapeType="1"/>
            </p:cNvSpPr>
            <p:nvPr/>
          </p:nvSpPr>
          <p:spPr bwMode="auto">
            <a:xfrm>
              <a:off x="3159919" y="4103255"/>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4" name="Rectangle 25"/>
            <p:cNvSpPr>
              <a:spLocks noChangeArrowheads="1"/>
            </p:cNvSpPr>
            <p:nvPr/>
          </p:nvSpPr>
          <p:spPr bwMode="auto">
            <a:xfrm>
              <a:off x="3019425" y="3480706"/>
              <a:ext cx="146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err="1" smtClean="0">
                  <a:solidFill>
                    <a:srgbClr val="F1F0F0"/>
                  </a:solidFill>
                  <a:latin typeface="+mj-lt"/>
                </a:rPr>
                <a:t>Cơ</a:t>
              </a:r>
              <a:r>
                <a:rPr lang="en-US" altLang="en-US" sz="1500" b="1" smtClean="0">
                  <a:solidFill>
                    <a:srgbClr val="F1F0F0"/>
                  </a:solidFill>
                  <a:latin typeface="+mj-lt"/>
                </a:rPr>
                <a:t> </a:t>
              </a:r>
              <a:r>
                <a:rPr lang="en-US" altLang="en-US" sz="1500" b="1" err="1" smtClean="0">
                  <a:solidFill>
                    <a:srgbClr val="F1F0F0"/>
                  </a:solidFill>
                  <a:latin typeface="+mj-lt"/>
                </a:rPr>
                <a:t>chế</a:t>
              </a:r>
              <a:r>
                <a:rPr lang="en-US" altLang="en-US" sz="1500" b="1" smtClean="0">
                  <a:solidFill>
                    <a:srgbClr val="F1F0F0"/>
                  </a:solidFill>
                  <a:latin typeface="+mj-lt"/>
                </a:rPr>
                <a:t> </a:t>
              </a:r>
              <a:r>
                <a:rPr lang="en-US" altLang="en-US" sz="1500" b="1" err="1" smtClean="0">
                  <a:solidFill>
                    <a:srgbClr val="F1F0F0"/>
                  </a:solidFill>
                  <a:latin typeface="+mj-lt"/>
                </a:rPr>
                <a:t>sao</a:t>
              </a:r>
              <a:r>
                <a:rPr lang="en-US" altLang="en-US" sz="1500" b="1" smtClean="0">
                  <a:solidFill>
                    <a:srgbClr val="F1F0F0"/>
                  </a:solidFill>
                  <a:latin typeface="+mj-lt"/>
                </a:rPr>
                <a:t> </a:t>
              </a:r>
              <a:r>
                <a:rPr lang="en-US" altLang="en-US" sz="1500" b="1" err="1" smtClean="0">
                  <a:solidFill>
                    <a:srgbClr val="F1F0F0"/>
                  </a:solidFill>
                  <a:latin typeface="+mj-lt"/>
                </a:rPr>
                <a:t>lưu</a:t>
              </a:r>
              <a:r>
                <a:rPr lang="en-US" altLang="en-US" sz="1500" b="1" smtClean="0">
                  <a:solidFill>
                    <a:srgbClr val="F1F0F0"/>
                  </a:solidFill>
                  <a:latin typeface="+mj-lt"/>
                </a:rPr>
                <a:t>, </a:t>
              </a:r>
              <a:r>
                <a:rPr lang="en-US" altLang="en-US" sz="1500" b="1" err="1" smtClean="0">
                  <a:solidFill>
                    <a:srgbClr val="F1F0F0"/>
                  </a:solidFill>
                  <a:latin typeface="+mj-lt"/>
                </a:rPr>
                <a:t>phục</a:t>
              </a:r>
              <a:r>
                <a:rPr lang="en-US" altLang="en-US" sz="1500" b="1" smtClean="0">
                  <a:solidFill>
                    <a:srgbClr val="F1F0F0"/>
                  </a:solidFill>
                  <a:latin typeface="+mj-lt"/>
                </a:rPr>
                <a:t> </a:t>
              </a:r>
              <a:r>
                <a:rPr lang="en-US" altLang="en-US" sz="1500" b="1" err="1" smtClean="0">
                  <a:solidFill>
                    <a:srgbClr val="F1F0F0"/>
                  </a:solidFill>
                  <a:latin typeface="+mj-lt"/>
                </a:rPr>
                <a:t>hồi</a:t>
              </a:r>
              <a:r>
                <a:rPr lang="en-US" altLang="en-US" sz="1500" b="1" smtClean="0">
                  <a:solidFill>
                    <a:srgbClr val="F1F0F0"/>
                  </a:solidFill>
                  <a:latin typeface="+mj-lt"/>
                </a:rPr>
                <a:t> </a:t>
              </a:r>
              <a:r>
                <a:rPr lang="en-US" altLang="en-US" sz="1500" b="1" err="1" smtClean="0">
                  <a:solidFill>
                    <a:srgbClr val="F1F0F0"/>
                  </a:solidFill>
                  <a:latin typeface="+mj-lt"/>
                </a:rPr>
                <a:t>dữ</a:t>
              </a:r>
              <a:r>
                <a:rPr lang="en-US" altLang="en-US" sz="1500" b="1" smtClean="0">
                  <a:solidFill>
                    <a:srgbClr val="F1F0F0"/>
                  </a:solidFill>
                  <a:latin typeface="+mj-lt"/>
                </a:rPr>
                <a:t> </a:t>
              </a:r>
              <a:r>
                <a:rPr lang="en-US" altLang="en-US" sz="1500" b="1" err="1" smtClean="0">
                  <a:solidFill>
                    <a:srgbClr val="F1F0F0"/>
                  </a:solidFill>
                  <a:latin typeface="+mj-lt"/>
                </a:rPr>
                <a:t>liệu</a:t>
              </a:r>
              <a:endParaRPr lang="en-US" altLang="en-US" sz="1500" b="1">
                <a:latin typeface="+mj-lt"/>
              </a:endParaRPr>
            </a:p>
          </p:txBody>
        </p:sp>
      </p:grpSp>
      <p:grpSp>
        <p:nvGrpSpPr>
          <p:cNvPr id="7" name="Group 6"/>
          <p:cNvGrpSpPr/>
          <p:nvPr/>
        </p:nvGrpSpPr>
        <p:grpSpPr>
          <a:xfrm>
            <a:off x="4446985" y="2772136"/>
            <a:ext cx="1883569" cy="1881188"/>
            <a:chOff x="4446985" y="2772136"/>
            <a:chExt cx="1883569" cy="1881188"/>
          </a:xfrm>
        </p:grpSpPr>
        <p:sp>
          <p:nvSpPr>
            <p:cNvPr id="62" name="Oval 16"/>
            <p:cNvSpPr>
              <a:spLocks noChangeArrowheads="1"/>
            </p:cNvSpPr>
            <p:nvPr/>
          </p:nvSpPr>
          <p:spPr bwMode="auto">
            <a:xfrm>
              <a:off x="4446985" y="2772136"/>
              <a:ext cx="1883569" cy="1881188"/>
            </a:xfrm>
            <a:prstGeom prst="ellipse">
              <a:avLst/>
            </a:prstGeom>
            <a:solidFill>
              <a:schemeClr val="accent2">
                <a:alpha val="85000"/>
              </a:schemeClr>
            </a:solidFill>
            <a:ln w="6350" cap="flat">
              <a:noFill/>
              <a:prstDash val="solid"/>
              <a:miter lim="800000"/>
              <a:headEnd/>
              <a:tailEnd/>
            </a:ln>
          </p:spPr>
          <p:txBody>
            <a:bodyPr/>
            <a:lstStyle/>
            <a:p>
              <a:pPr>
                <a:defRPr/>
              </a:pPr>
              <a:endParaRPr lang="en-US" sz="1350">
                <a:latin typeface="+mj-lt"/>
              </a:endParaRPr>
            </a:p>
          </p:txBody>
        </p:sp>
        <p:sp>
          <p:nvSpPr>
            <p:cNvPr id="67" name="Line 21"/>
            <p:cNvSpPr>
              <a:spLocks noChangeShapeType="1"/>
            </p:cNvSpPr>
            <p:nvPr/>
          </p:nvSpPr>
          <p:spPr bwMode="auto">
            <a:xfrm>
              <a:off x="4794648" y="3319824"/>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8" name="Line 22"/>
            <p:cNvSpPr>
              <a:spLocks noChangeShapeType="1"/>
            </p:cNvSpPr>
            <p:nvPr/>
          </p:nvSpPr>
          <p:spPr bwMode="auto">
            <a:xfrm>
              <a:off x="4794648" y="4103255"/>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5" name="Rectangle 25"/>
            <p:cNvSpPr>
              <a:spLocks noChangeArrowheads="1"/>
            </p:cNvSpPr>
            <p:nvPr/>
          </p:nvSpPr>
          <p:spPr bwMode="auto">
            <a:xfrm>
              <a:off x="4686818" y="3496096"/>
              <a:ext cx="1466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400" b="1" err="1" smtClean="0">
                  <a:solidFill>
                    <a:srgbClr val="F1F0F0"/>
                  </a:solidFill>
                  <a:latin typeface="+mj-lt"/>
                </a:rPr>
                <a:t>Liên</a:t>
              </a:r>
              <a:r>
                <a:rPr lang="en-US" altLang="en-US" sz="1400" b="1" smtClean="0">
                  <a:solidFill>
                    <a:srgbClr val="F1F0F0"/>
                  </a:solidFill>
                  <a:latin typeface="+mj-lt"/>
                </a:rPr>
                <a:t> </a:t>
              </a:r>
              <a:r>
                <a:rPr lang="en-US" altLang="en-US" sz="1400" b="1" err="1" smtClean="0">
                  <a:solidFill>
                    <a:srgbClr val="F1F0F0"/>
                  </a:solidFill>
                  <a:latin typeface="+mj-lt"/>
                </a:rPr>
                <a:t>kết</a:t>
              </a:r>
              <a:r>
                <a:rPr lang="en-US" altLang="en-US" sz="1400" b="1" smtClean="0">
                  <a:solidFill>
                    <a:srgbClr val="F1F0F0"/>
                  </a:solidFill>
                  <a:latin typeface="+mj-lt"/>
                </a:rPr>
                <a:t> </a:t>
              </a:r>
              <a:r>
                <a:rPr lang="en-US" altLang="en-US" sz="1400" b="1" err="1" smtClean="0">
                  <a:solidFill>
                    <a:srgbClr val="F1F0F0"/>
                  </a:solidFill>
                  <a:latin typeface="+mj-lt"/>
                </a:rPr>
                <a:t>tài</a:t>
              </a:r>
              <a:r>
                <a:rPr lang="en-US" altLang="en-US" sz="1400" b="1" smtClean="0">
                  <a:solidFill>
                    <a:srgbClr val="F1F0F0"/>
                  </a:solidFill>
                  <a:latin typeface="+mj-lt"/>
                </a:rPr>
                <a:t> </a:t>
              </a:r>
              <a:r>
                <a:rPr lang="en-US" altLang="en-US" sz="1400" b="1" err="1" smtClean="0">
                  <a:solidFill>
                    <a:srgbClr val="F1F0F0"/>
                  </a:solidFill>
                  <a:latin typeface="+mj-lt"/>
                </a:rPr>
                <a:t>khoản</a:t>
              </a:r>
              <a:r>
                <a:rPr lang="en-US" altLang="en-US" sz="1400" b="1" smtClean="0">
                  <a:solidFill>
                    <a:srgbClr val="F1F0F0"/>
                  </a:solidFill>
                  <a:latin typeface="+mj-lt"/>
                </a:rPr>
                <a:t> Facebook, Google+ </a:t>
              </a:r>
              <a:endParaRPr lang="en-US" altLang="en-US" sz="1400" b="1">
                <a:latin typeface="+mj-lt"/>
              </a:endParaRPr>
            </a:p>
          </p:txBody>
        </p:sp>
      </p:grpSp>
      <p:grpSp>
        <p:nvGrpSpPr>
          <p:cNvPr id="29" name="Group 2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0" name="TextBox 29"/>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42</a:t>
              </a:r>
              <a:endParaRPr lang="en-US">
                <a:solidFill>
                  <a:srgbClr val="ED5555"/>
                </a:solidFill>
              </a:endParaRPr>
            </a:p>
          </p:txBody>
        </p:sp>
        <p:sp>
          <p:nvSpPr>
            <p:cNvPr id="31"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18433811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amond(in)">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DEMO CHƯƠNG TRÌNH</a:t>
            </a:r>
            <a:endParaRPr lang="en-US">
              <a:solidFill>
                <a:srgbClr val="C20483"/>
              </a:solidFill>
              <a:latin typeface="Times New Roman"/>
            </a:endParaRPr>
          </a:p>
        </p:txBody>
      </p:sp>
      <p:grpSp>
        <p:nvGrpSpPr>
          <p:cNvPr id="103" name="Group 102"/>
          <p:cNvGrpSpPr/>
          <p:nvPr/>
        </p:nvGrpSpPr>
        <p:grpSpPr>
          <a:xfrm>
            <a:off x="2121540" y="1070940"/>
            <a:ext cx="2116931" cy="1071563"/>
            <a:chOff x="2121540" y="1070940"/>
            <a:chExt cx="2116931" cy="1071563"/>
          </a:xfrm>
        </p:grpSpPr>
        <p:grpSp>
          <p:nvGrpSpPr>
            <p:cNvPr id="101" name="Group 100"/>
            <p:cNvGrpSpPr/>
            <p:nvPr/>
          </p:nvGrpSpPr>
          <p:grpSpPr>
            <a:xfrm>
              <a:off x="2121540" y="1070940"/>
              <a:ext cx="2116931" cy="1071563"/>
              <a:chOff x="2121540" y="1070940"/>
              <a:chExt cx="2116931" cy="1071563"/>
            </a:xfrm>
          </p:grpSpPr>
          <p:grpSp>
            <p:nvGrpSpPr>
              <p:cNvPr id="19" name="Group 13"/>
              <p:cNvGrpSpPr>
                <a:grpSpLocks/>
              </p:cNvGrpSpPr>
              <p:nvPr/>
            </p:nvGrpSpPr>
            <p:grpSpPr bwMode="auto">
              <a:xfrm>
                <a:off x="2121540" y="1070940"/>
                <a:ext cx="2116931" cy="1071563"/>
                <a:chOff x="1292225" y="1295400"/>
                <a:chExt cx="2822575" cy="1498600"/>
              </a:xfrm>
            </p:grpSpPr>
            <p:sp>
              <p:nvSpPr>
                <p:cNvPr id="20" name="Rectangle 19"/>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1" name="Rectangle 20"/>
                <p:cNvSpPr/>
                <p:nvPr/>
              </p:nvSpPr>
              <p:spPr>
                <a:xfrm>
                  <a:off x="1292225" y="1295400"/>
                  <a:ext cx="2822575" cy="381000"/>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22" name="Straight Connector 21"/>
                <p:cNvCxnSpPr/>
                <p:nvPr/>
              </p:nvCxnSpPr>
              <p:spPr>
                <a:xfrm>
                  <a:off x="1292225" y="1739900"/>
                  <a:ext cx="2822575" cy="0"/>
                </a:xfrm>
                <a:prstGeom prst="line">
                  <a:avLst/>
                </a:prstGeom>
                <a:ln w="12700">
                  <a:solidFill>
                    <a:srgbClr val="E66C7D"/>
                  </a:solidFill>
                  <a:prstDash val="dash"/>
                </a:ln>
              </p:spPr>
              <p:style>
                <a:lnRef idx="1">
                  <a:schemeClr val="accent1"/>
                </a:lnRef>
                <a:fillRef idx="0">
                  <a:schemeClr val="accent1"/>
                </a:fillRef>
                <a:effectRef idx="0">
                  <a:schemeClr val="accent1"/>
                </a:effectRef>
                <a:fontRef idx="minor">
                  <a:schemeClr val="tx1"/>
                </a:fontRef>
              </p:style>
            </p:cxnSp>
          </p:grpSp>
          <p:sp>
            <p:nvSpPr>
              <p:cNvPr id="43" name="Freeform 42"/>
              <p:cNvSpPr/>
              <p:nvPr/>
            </p:nvSpPr>
            <p:spPr>
              <a:xfrm>
                <a:off x="2303860"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Rectangle 48"/>
              <p:cNvSpPr/>
              <p:nvPr/>
            </p:nvSpPr>
            <p:spPr>
              <a:xfrm>
                <a:off x="2817855"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nhập</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đặt</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vé</a:t>
                </a:r>
                <a:endParaRPr lang="en-US" sz="1200">
                  <a:solidFill>
                    <a:schemeClr val="tx1">
                      <a:lumMod val="75000"/>
                      <a:lumOff val="25000"/>
                    </a:schemeClr>
                  </a:solidFill>
                  <a:latin typeface="Arial" pitchFamily="34" charset="0"/>
                  <a:cs typeface="Arial" pitchFamily="34" charset="0"/>
                </a:endParaRPr>
              </a:p>
            </p:txBody>
          </p:sp>
        </p:grpSp>
        <p:sp>
          <p:nvSpPr>
            <p:cNvPr id="55" name="Rectangle 69"/>
            <p:cNvSpPr>
              <a:spLocks noChangeArrowheads="1"/>
            </p:cNvSpPr>
            <p:nvPr/>
          </p:nvSpPr>
          <p:spPr bwMode="auto">
            <a:xfrm>
              <a:off x="2506267"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01</a:t>
              </a:r>
            </a:p>
          </p:txBody>
        </p:sp>
      </p:grpSp>
      <p:grpSp>
        <p:nvGrpSpPr>
          <p:cNvPr id="102" name="Group 101"/>
          <p:cNvGrpSpPr/>
          <p:nvPr/>
        </p:nvGrpSpPr>
        <p:grpSpPr>
          <a:xfrm>
            <a:off x="4812506" y="1070940"/>
            <a:ext cx="2116931" cy="1071563"/>
            <a:chOff x="4812506" y="1070940"/>
            <a:chExt cx="2116931" cy="1071563"/>
          </a:xfrm>
        </p:grpSpPr>
        <p:grpSp>
          <p:nvGrpSpPr>
            <p:cNvPr id="66" name="Group 13"/>
            <p:cNvGrpSpPr>
              <a:grpSpLocks/>
            </p:cNvGrpSpPr>
            <p:nvPr/>
          </p:nvGrpSpPr>
          <p:grpSpPr bwMode="auto">
            <a:xfrm>
              <a:off x="4812506" y="1070940"/>
              <a:ext cx="2116931" cy="1071563"/>
              <a:chOff x="1292225" y="1295400"/>
              <a:chExt cx="2822575" cy="1498600"/>
            </a:xfrm>
          </p:grpSpPr>
          <p:sp>
            <p:nvSpPr>
              <p:cNvPr id="67" name="Rectangle 66"/>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8" name="Rectangle 67"/>
              <p:cNvSpPr/>
              <p:nvPr/>
            </p:nvSpPr>
            <p:spPr>
              <a:xfrm>
                <a:off x="1292225" y="1295400"/>
                <a:ext cx="2822575" cy="381000"/>
              </a:xfrm>
              <a:prstGeom prst="rect">
                <a:avLst/>
              </a:pr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69" name="Straight Connector 68"/>
              <p:cNvCxnSpPr/>
              <p:nvPr/>
            </p:nvCxnSpPr>
            <p:spPr>
              <a:xfrm>
                <a:off x="1292225" y="1739900"/>
                <a:ext cx="2822575" cy="0"/>
              </a:xfrm>
              <a:prstGeom prst="line">
                <a:avLst/>
              </a:prstGeom>
              <a:ln w="12700">
                <a:solidFill>
                  <a:srgbClr val="F0AD00"/>
                </a:solidFill>
                <a:prstDash val="dash"/>
              </a:ln>
            </p:spPr>
            <p:style>
              <a:lnRef idx="1">
                <a:schemeClr val="accent1"/>
              </a:lnRef>
              <a:fillRef idx="0">
                <a:schemeClr val="accent1"/>
              </a:fillRef>
              <a:effectRef idx="0">
                <a:schemeClr val="accent1"/>
              </a:effectRef>
              <a:fontRef idx="minor">
                <a:schemeClr val="tx1"/>
              </a:fontRef>
            </p:style>
          </p:cxnSp>
        </p:grpSp>
        <p:sp>
          <p:nvSpPr>
            <p:cNvPr id="70" name="Freeform 69"/>
            <p:cNvSpPr/>
            <p:nvPr/>
          </p:nvSpPr>
          <p:spPr>
            <a:xfrm>
              <a:off x="4994826"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Rectangle 70"/>
            <p:cNvSpPr/>
            <p:nvPr/>
          </p:nvSpPr>
          <p:spPr>
            <a:xfrm>
              <a:off x="5508821"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thông</a:t>
              </a:r>
              <a:r>
                <a:rPr lang="en-US" sz="1200" smtClean="0">
                  <a:solidFill>
                    <a:schemeClr val="tx1">
                      <a:lumMod val="75000"/>
                      <a:lumOff val="25000"/>
                    </a:schemeClr>
                  </a:solidFill>
                  <a:latin typeface="Arial" pitchFamily="34" charset="0"/>
                  <a:cs typeface="Arial" pitchFamily="34" charset="0"/>
                </a:rPr>
                <a:t> tin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72" name="Rectangle 69"/>
            <p:cNvSpPr>
              <a:spLocks noChangeArrowheads="1"/>
            </p:cNvSpPr>
            <p:nvPr/>
          </p:nvSpPr>
          <p:spPr bwMode="auto">
            <a:xfrm>
              <a:off x="5197233"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02</a:t>
              </a:r>
              <a:endParaRPr lang="en-US" sz="1200" b="1">
                <a:solidFill>
                  <a:schemeClr val="bg1"/>
                </a:solidFill>
                <a:latin typeface="Arial" charset="0"/>
              </a:endParaRPr>
            </a:p>
          </p:txBody>
        </p:sp>
      </p:grpSp>
      <p:grpSp>
        <p:nvGrpSpPr>
          <p:cNvPr id="104" name="Group 103"/>
          <p:cNvGrpSpPr/>
          <p:nvPr/>
        </p:nvGrpSpPr>
        <p:grpSpPr>
          <a:xfrm>
            <a:off x="2121540" y="2443201"/>
            <a:ext cx="2116931" cy="1071563"/>
            <a:chOff x="2121540" y="2443201"/>
            <a:chExt cx="2116931" cy="1071563"/>
          </a:xfrm>
        </p:grpSpPr>
        <p:grpSp>
          <p:nvGrpSpPr>
            <p:cNvPr id="73" name="Group 13"/>
            <p:cNvGrpSpPr>
              <a:grpSpLocks/>
            </p:cNvGrpSpPr>
            <p:nvPr/>
          </p:nvGrpSpPr>
          <p:grpSpPr bwMode="auto">
            <a:xfrm>
              <a:off x="2121540" y="2443201"/>
              <a:ext cx="2116931" cy="1071563"/>
              <a:chOff x="1292225" y="1295400"/>
              <a:chExt cx="2822575" cy="1498600"/>
            </a:xfrm>
          </p:grpSpPr>
          <p:sp>
            <p:nvSpPr>
              <p:cNvPr id="74" name="Rectangle 73"/>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5" name="Rectangle 74"/>
              <p:cNvSpPr/>
              <p:nvPr/>
            </p:nvSpPr>
            <p:spPr>
              <a:xfrm>
                <a:off x="1292225" y="1295400"/>
                <a:ext cx="2822575" cy="381000"/>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76" name="Straight Connector 75"/>
              <p:cNvCxnSpPr/>
              <p:nvPr/>
            </p:nvCxnSpPr>
            <p:spPr>
              <a:xfrm>
                <a:off x="1292225" y="1739900"/>
                <a:ext cx="2822575" cy="0"/>
              </a:xfrm>
              <a:prstGeom prst="line">
                <a:avLst/>
              </a:prstGeom>
              <a:ln w="12700">
                <a:solidFill>
                  <a:srgbClr val="5A6378"/>
                </a:solidFill>
                <a:prstDash val="dash"/>
              </a:ln>
            </p:spPr>
            <p:style>
              <a:lnRef idx="1">
                <a:schemeClr val="accent1"/>
              </a:lnRef>
              <a:fillRef idx="0">
                <a:schemeClr val="accent1"/>
              </a:fillRef>
              <a:effectRef idx="0">
                <a:schemeClr val="accent1"/>
              </a:effectRef>
              <a:fontRef idx="minor">
                <a:schemeClr val="tx1"/>
              </a:fontRef>
            </p:style>
          </p:cxnSp>
        </p:grpSp>
        <p:sp>
          <p:nvSpPr>
            <p:cNvPr id="77" name="Freeform 76"/>
            <p:cNvSpPr/>
            <p:nvPr/>
          </p:nvSpPr>
          <p:spPr>
            <a:xfrm>
              <a:off x="2303860" y="2943264"/>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8" name="Rectangle 77"/>
            <p:cNvSpPr/>
            <p:nvPr/>
          </p:nvSpPr>
          <p:spPr>
            <a:xfrm>
              <a:off x="2817855" y="2902336"/>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tài</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khoản</a:t>
              </a:r>
              <a:endParaRPr lang="en-US" sz="1200">
                <a:solidFill>
                  <a:schemeClr val="tx1">
                    <a:lumMod val="75000"/>
                    <a:lumOff val="25000"/>
                  </a:schemeClr>
                </a:solidFill>
                <a:latin typeface="Arial" pitchFamily="34" charset="0"/>
                <a:cs typeface="Arial" pitchFamily="34" charset="0"/>
              </a:endParaRPr>
            </a:p>
          </p:txBody>
        </p:sp>
        <p:sp>
          <p:nvSpPr>
            <p:cNvPr id="79" name="Rectangle 69"/>
            <p:cNvSpPr>
              <a:spLocks noChangeArrowheads="1"/>
            </p:cNvSpPr>
            <p:nvPr/>
          </p:nvSpPr>
          <p:spPr bwMode="auto">
            <a:xfrm>
              <a:off x="2506267" y="2447577"/>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03</a:t>
              </a:r>
              <a:endParaRPr lang="en-US" sz="1200" b="1">
                <a:solidFill>
                  <a:schemeClr val="bg1"/>
                </a:solidFill>
                <a:latin typeface="Arial" charset="0"/>
              </a:endParaRPr>
            </a:p>
          </p:txBody>
        </p:sp>
      </p:grpSp>
      <p:grpSp>
        <p:nvGrpSpPr>
          <p:cNvPr id="105" name="Group 104"/>
          <p:cNvGrpSpPr/>
          <p:nvPr/>
        </p:nvGrpSpPr>
        <p:grpSpPr>
          <a:xfrm>
            <a:off x="4820841" y="2432812"/>
            <a:ext cx="2116931" cy="1071563"/>
            <a:chOff x="4820841" y="2432812"/>
            <a:chExt cx="2116931" cy="1071563"/>
          </a:xfrm>
        </p:grpSpPr>
        <p:grpSp>
          <p:nvGrpSpPr>
            <p:cNvPr id="80" name="Group 13"/>
            <p:cNvGrpSpPr>
              <a:grpSpLocks/>
            </p:cNvGrpSpPr>
            <p:nvPr/>
          </p:nvGrpSpPr>
          <p:grpSpPr bwMode="auto">
            <a:xfrm>
              <a:off x="4820841" y="2432812"/>
              <a:ext cx="2116931" cy="1071563"/>
              <a:chOff x="1292225" y="1295400"/>
              <a:chExt cx="2822575" cy="1498600"/>
            </a:xfrm>
          </p:grpSpPr>
          <p:sp>
            <p:nvSpPr>
              <p:cNvPr id="81" name="Rectangle 80"/>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Rectangle 81"/>
              <p:cNvSpPr/>
              <p:nvPr/>
            </p:nvSpPr>
            <p:spPr>
              <a:xfrm>
                <a:off x="1292225" y="1295400"/>
                <a:ext cx="2822575" cy="381000"/>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83" name="Straight Connector 82"/>
              <p:cNvCxnSpPr/>
              <p:nvPr/>
            </p:nvCxnSpPr>
            <p:spPr>
              <a:xfrm>
                <a:off x="1292225" y="1739900"/>
                <a:ext cx="2822575" cy="0"/>
              </a:xfrm>
              <a:prstGeom prst="line">
                <a:avLst/>
              </a:prstGeom>
              <a:ln w="12700">
                <a:solidFill>
                  <a:srgbClr val="60B5CC"/>
                </a:solidFill>
                <a:prstDash val="dash"/>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5003161" y="293287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84"/>
            <p:cNvSpPr/>
            <p:nvPr/>
          </p:nvSpPr>
          <p:spPr>
            <a:xfrm>
              <a:off x="5517156" y="2984280"/>
              <a:ext cx="1235034" cy="276999"/>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tour</a:t>
              </a:r>
              <a:endParaRPr lang="en-US" sz="1200">
                <a:solidFill>
                  <a:schemeClr val="tx1">
                    <a:lumMod val="75000"/>
                    <a:lumOff val="25000"/>
                  </a:schemeClr>
                </a:solidFill>
                <a:latin typeface="Arial" pitchFamily="34" charset="0"/>
                <a:cs typeface="Arial" pitchFamily="34" charset="0"/>
              </a:endParaRPr>
            </a:p>
          </p:txBody>
        </p:sp>
        <p:sp>
          <p:nvSpPr>
            <p:cNvPr id="86" name="Rectangle 69"/>
            <p:cNvSpPr>
              <a:spLocks noChangeArrowheads="1"/>
            </p:cNvSpPr>
            <p:nvPr/>
          </p:nvSpPr>
          <p:spPr bwMode="auto">
            <a:xfrm>
              <a:off x="5205568" y="243718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04</a:t>
              </a:r>
              <a:endParaRPr lang="en-US" sz="1200" b="1">
                <a:solidFill>
                  <a:schemeClr val="bg1"/>
                </a:solidFill>
                <a:latin typeface="Arial" charset="0"/>
              </a:endParaRPr>
            </a:p>
          </p:txBody>
        </p:sp>
      </p:grpSp>
      <p:grpSp>
        <p:nvGrpSpPr>
          <p:cNvPr id="106" name="Group 105"/>
          <p:cNvGrpSpPr/>
          <p:nvPr/>
        </p:nvGrpSpPr>
        <p:grpSpPr>
          <a:xfrm>
            <a:off x="2121540" y="3815462"/>
            <a:ext cx="2116931" cy="1071563"/>
            <a:chOff x="2121540" y="3815462"/>
            <a:chExt cx="2116931" cy="1071563"/>
          </a:xfrm>
        </p:grpSpPr>
        <p:grpSp>
          <p:nvGrpSpPr>
            <p:cNvPr id="87" name="Group 13"/>
            <p:cNvGrpSpPr>
              <a:grpSpLocks/>
            </p:cNvGrpSpPr>
            <p:nvPr/>
          </p:nvGrpSpPr>
          <p:grpSpPr bwMode="auto">
            <a:xfrm>
              <a:off x="2121540" y="3815462"/>
              <a:ext cx="2116931" cy="1071563"/>
              <a:chOff x="1292225" y="1295400"/>
              <a:chExt cx="2822575" cy="1498600"/>
            </a:xfrm>
          </p:grpSpPr>
          <p:sp>
            <p:nvSpPr>
              <p:cNvPr id="88" name="Rectangle 87"/>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9" name="Rectangle 88"/>
              <p:cNvSpPr/>
              <p:nvPr/>
            </p:nvSpPr>
            <p:spPr>
              <a:xfrm>
                <a:off x="1292225" y="1295400"/>
                <a:ext cx="2822575" cy="381000"/>
              </a:xfrm>
              <a:prstGeom prst="rect">
                <a:avLst/>
              </a:pr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0" name="Straight Connector 89"/>
              <p:cNvCxnSpPr/>
              <p:nvPr/>
            </p:nvCxnSpPr>
            <p:spPr>
              <a:xfrm>
                <a:off x="1292225" y="1739900"/>
                <a:ext cx="2822575" cy="0"/>
              </a:xfrm>
              <a:prstGeom prst="line">
                <a:avLst/>
              </a:prstGeom>
              <a:ln w="12700">
                <a:solidFill>
                  <a:srgbClr val="6BB76D"/>
                </a:solidFill>
                <a:prstDash val="dash"/>
              </a:ln>
            </p:spPr>
            <p:style>
              <a:lnRef idx="1">
                <a:schemeClr val="accent1"/>
              </a:lnRef>
              <a:fillRef idx="0">
                <a:schemeClr val="accent1"/>
              </a:fillRef>
              <a:effectRef idx="0">
                <a:schemeClr val="accent1"/>
              </a:effectRef>
              <a:fontRef idx="minor">
                <a:schemeClr val="tx1"/>
              </a:fontRef>
            </p:style>
          </p:cxnSp>
        </p:grpSp>
        <p:sp>
          <p:nvSpPr>
            <p:cNvPr id="91" name="Freeform 90"/>
            <p:cNvSpPr/>
            <p:nvPr/>
          </p:nvSpPr>
          <p:spPr>
            <a:xfrm>
              <a:off x="2303860"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2" name="Rectangle 91"/>
            <p:cNvSpPr/>
            <p:nvPr/>
          </p:nvSpPr>
          <p:spPr>
            <a:xfrm>
              <a:off x="2817855" y="4274597"/>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danh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sách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93" name="Rectangle 69"/>
            <p:cNvSpPr>
              <a:spLocks noChangeArrowheads="1"/>
            </p:cNvSpPr>
            <p:nvPr/>
          </p:nvSpPr>
          <p:spPr bwMode="auto">
            <a:xfrm>
              <a:off x="2506267"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05</a:t>
              </a:r>
              <a:endParaRPr lang="en-US" sz="1200" b="1">
                <a:solidFill>
                  <a:schemeClr val="bg1"/>
                </a:solidFill>
                <a:latin typeface="Arial" charset="0"/>
              </a:endParaRPr>
            </a:p>
          </p:txBody>
        </p:sp>
      </p:grpSp>
      <p:grpSp>
        <p:nvGrpSpPr>
          <p:cNvPr id="107" name="Group 106"/>
          <p:cNvGrpSpPr/>
          <p:nvPr/>
        </p:nvGrpSpPr>
        <p:grpSpPr>
          <a:xfrm>
            <a:off x="4812506" y="3815462"/>
            <a:ext cx="2116931" cy="1071563"/>
            <a:chOff x="4812506" y="3815462"/>
            <a:chExt cx="2116931" cy="1071563"/>
          </a:xfrm>
        </p:grpSpPr>
        <p:grpSp>
          <p:nvGrpSpPr>
            <p:cNvPr id="94" name="Group 13"/>
            <p:cNvGrpSpPr>
              <a:grpSpLocks/>
            </p:cNvGrpSpPr>
            <p:nvPr/>
          </p:nvGrpSpPr>
          <p:grpSpPr bwMode="auto">
            <a:xfrm>
              <a:off x="4812506" y="3815462"/>
              <a:ext cx="2116931" cy="1071563"/>
              <a:chOff x="1292225" y="1295400"/>
              <a:chExt cx="2822575" cy="1498600"/>
            </a:xfrm>
          </p:grpSpPr>
          <p:sp>
            <p:nvSpPr>
              <p:cNvPr id="95" name="Rectangle 94"/>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ectangle 95"/>
              <p:cNvSpPr/>
              <p:nvPr/>
            </p:nvSpPr>
            <p:spPr>
              <a:xfrm>
                <a:off x="1292225" y="1295400"/>
                <a:ext cx="2822575" cy="381000"/>
              </a:xfrm>
              <a:prstGeom prst="rect">
                <a:avLst/>
              </a:pr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7" name="Straight Connector 96"/>
              <p:cNvCxnSpPr/>
              <p:nvPr/>
            </p:nvCxnSpPr>
            <p:spPr>
              <a:xfrm>
                <a:off x="1292225" y="1739900"/>
                <a:ext cx="2822575" cy="0"/>
              </a:xfrm>
              <a:prstGeom prst="line">
                <a:avLst/>
              </a:prstGeom>
              <a:ln w="12700">
                <a:solidFill>
                  <a:srgbClr val="E88651"/>
                </a:solidFill>
                <a:prstDash val="dash"/>
              </a:ln>
            </p:spPr>
            <p:style>
              <a:lnRef idx="1">
                <a:schemeClr val="accent1"/>
              </a:lnRef>
              <a:fillRef idx="0">
                <a:schemeClr val="accent1"/>
              </a:fillRef>
              <a:effectRef idx="0">
                <a:schemeClr val="accent1"/>
              </a:effectRef>
              <a:fontRef idx="minor">
                <a:schemeClr val="tx1"/>
              </a:fontRef>
            </p:style>
          </p:cxnSp>
        </p:grpSp>
        <p:sp>
          <p:nvSpPr>
            <p:cNvPr id="98" name="Freeform 97"/>
            <p:cNvSpPr/>
            <p:nvPr/>
          </p:nvSpPr>
          <p:spPr>
            <a:xfrm>
              <a:off x="4994826"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ectangle 98"/>
            <p:cNvSpPr/>
            <p:nvPr/>
          </p:nvSpPr>
          <p:spPr>
            <a:xfrm>
              <a:off x="5508821" y="4182264"/>
              <a:ext cx="1235034" cy="646331"/>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Gửi</a:t>
              </a:r>
              <a:r>
                <a:rPr lang="en-US" sz="1200" smtClean="0">
                  <a:solidFill>
                    <a:schemeClr val="tx1">
                      <a:lumMod val="75000"/>
                      <a:lumOff val="25000"/>
                    </a:schemeClr>
                  </a:solidFill>
                  <a:latin typeface="Arial" pitchFamily="34" charset="0"/>
                  <a:cs typeface="Arial" pitchFamily="34" charset="0"/>
                </a:rPr>
                <a:t> email, import, export, </a:t>
              </a:r>
              <a:r>
                <a:rPr lang="en-US" sz="1200" err="1" smtClean="0">
                  <a:solidFill>
                    <a:schemeClr val="tx1">
                      <a:lumMod val="75000"/>
                      <a:lumOff val="25000"/>
                    </a:schemeClr>
                  </a:solidFill>
                  <a:latin typeface="Arial" pitchFamily="34" charset="0"/>
                  <a:cs typeface="Arial" pitchFamily="34" charset="0"/>
                </a:rPr>
                <a:t>thống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kê</a:t>
              </a:r>
              <a:endParaRPr lang="en-US" sz="1200">
                <a:solidFill>
                  <a:schemeClr val="tx1">
                    <a:lumMod val="75000"/>
                    <a:lumOff val="25000"/>
                  </a:schemeClr>
                </a:solidFill>
                <a:latin typeface="Arial" pitchFamily="34" charset="0"/>
                <a:cs typeface="Arial" pitchFamily="34" charset="0"/>
              </a:endParaRPr>
            </a:p>
          </p:txBody>
        </p:sp>
        <p:sp>
          <p:nvSpPr>
            <p:cNvPr id="100" name="Rectangle 69"/>
            <p:cNvSpPr>
              <a:spLocks noChangeArrowheads="1"/>
            </p:cNvSpPr>
            <p:nvPr/>
          </p:nvSpPr>
          <p:spPr bwMode="auto">
            <a:xfrm>
              <a:off x="5197233"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06</a:t>
              </a:r>
              <a:endParaRPr lang="en-US" sz="1200" b="1">
                <a:solidFill>
                  <a:schemeClr val="bg1"/>
                </a:solidFill>
                <a:latin typeface="Arial" charset="0"/>
              </a:endParaRPr>
            </a:p>
          </p:txBody>
        </p:sp>
      </p:grpSp>
      <p:grpSp>
        <p:nvGrpSpPr>
          <p:cNvPr id="58" name="Group 57"/>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59" name="TextBox 5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43</a:t>
              </a:r>
              <a:endParaRPr lang="en-US">
                <a:solidFill>
                  <a:srgbClr val="ED5555"/>
                </a:solidFill>
              </a:endParaRPr>
            </a:p>
          </p:txBody>
        </p:sp>
        <p:sp>
          <p:nvSpPr>
            <p:cNvPr id="6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6066877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8"/>
                                        </p:tgtEl>
                                        <p:attrNameLst>
                                          <p:attrName>r</p:attrName>
                                        </p:attrNameLst>
                                      </p:cBhvr>
                                    </p:animRot>
                                    <p:animRot by="-240000">
                                      <p:cBhvr>
                                        <p:cTn id="7" dur="200" fill="hold">
                                          <p:stCondLst>
                                            <p:cond delay="200"/>
                                          </p:stCondLst>
                                        </p:cTn>
                                        <p:tgtEl>
                                          <p:spTgt spid="58"/>
                                        </p:tgtEl>
                                        <p:attrNameLst>
                                          <p:attrName>r</p:attrName>
                                        </p:attrNameLst>
                                      </p:cBhvr>
                                    </p:animRot>
                                    <p:animRot by="240000">
                                      <p:cBhvr>
                                        <p:cTn id="8" dur="200" fill="hold">
                                          <p:stCondLst>
                                            <p:cond delay="400"/>
                                          </p:stCondLst>
                                        </p:cTn>
                                        <p:tgtEl>
                                          <p:spTgt spid="58"/>
                                        </p:tgtEl>
                                        <p:attrNameLst>
                                          <p:attrName>r</p:attrName>
                                        </p:attrNameLst>
                                      </p:cBhvr>
                                    </p:animRot>
                                    <p:animRot by="-240000">
                                      <p:cBhvr>
                                        <p:cTn id="9" dur="200" fill="hold">
                                          <p:stCondLst>
                                            <p:cond delay="600"/>
                                          </p:stCondLst>
                                        </p:cTn>
                                        <p:tgtEl>
                                          <p:spTgt spid="58"/>
                                        </p:tgtEl>
                                        <p:attrNameLst>
                                          <p:attrName>r</p:attrName>
                                        </p:attrNameLst>
                                      </p:cBhvr>
                                    </p:animRot>
                                    <p:animRot by="120000">
                                      <p:cBhvr>
                                        <p:cTn id="10" dur="200" fill="hold">
                                          <p:stCondLst>
                                            <p:cond delay="800"/>
                                          </p:stCondLst>
                                        </p:cTn>
                                        <p:tgtEl>
                                          <p:spTgt spid="5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anim calcmode="lin" valueType="num">
                                      <p:cBhvr additive="base">
                                        <p:cTn id="15" dur="500" fill="hold"/>
                                        <p:tgtEl>
                                          <p:spTgt spid="103"/>
                                        </p:tgtEl>
                                        <p:attrNameLst>
                                          <p:attrName>ppt_x</p:attrName>
                                        </p:attrNameLst>
                                      </p:cBhvr>
                                      <p:tavLst>
                                        <p:tav tm="0">
                                          <p:val>
                                            <p:strVal val="#ppt_x"/>
                                          </p:val>
                                        </p:tav>
                                        <p:tav tm="100000">
                                          <p:val>
                                            <p:strVal val="#ppt_x"/>
                                          </p:val>
                                        </p:tav>
                                      </p:tavLst>
                                    </p:anim>
                                    <p:anim calcmode="lin" valueType="num">
                                      <p:cBhvr additive="base">
                                        <p:cTn id="16"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plus(in)">
                                      <p:cBhvr>
                                        <p:cTn id="21" dur="500"/>
                                        <p:tgtEl>
                                          <p:spTgt spid="10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barn(inVertical)">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edge">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wipe(down)">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107"/>
                                        </p:tgtEl>
                                        <p:attrNameLst>
                                          <p:attrName>style.visibility</p:attrName>
                                        </p:attrNameLst>
                                      </p:cBhvr>
                                      <p:to>
                                        <p:strVal val="visible"/>
                                      </p:to>
                                    </p:set>
                                    <p:anim calcmode="lin" valueType="num">
                                      <p:cBhvr>
                                        <p:cTn id="41" dur="500" fill="hold"/>
                                        <p:tgtEl>
                                          <p:spTgt spid="107"/>
                                        </p:tgtEl>
                                        <p:attrNameLst>
                                          <p:attrName>ppt_w</p:attrName>
                                        </p:attrNameLst>
                                      </p:cBhvr>
                                      <p:tavLst>
                                        <p:tav tm="0">
                                          <p:val>
                                            <p:strVal val="#ppt_w*0.70"/>
                                          </p:val>
                                        </p:tav>
                                        <p:tav tm="100000">
                                          <p:val>
                                            <p:strVal val="#ppt_w"/>
                                          </p:val>
                                        </p:tav>
                                      </p:tavLst>
                                    </p:anim>
                                    <p:anim calcmode="lin" valueType="num">
                                      <p:cBhvr>
                                        <p:cTn id="42" dur="500" fill="hold"/>
                                        <p:tgtEl>
                                          <p:spTgt spid="107"/>
                                        </p:tgtEl>
                                        <p:attrNameLst>
                                          <p:attrName>ppt_h</p:attrName>
                                        </p:attrNameLst>
                                      </p:cBhvr>
                                      <p:tavLst>
                                        <p:tav tm="0">
                                          <p:val>
                                            <p:strVal val="#ppt_h"/>
                                          </p:val>
                                        </p:tav>
                                        <p:tav tm="100000">
                                          <p:val>
                                            <p:strVal val="#ppt_h"/>
                                          </p:val>
                                        </p:tav>
                                      </p:tavLst>
                                    </p:anim>
                                    <p:animEffect transition="in" filter="fade">
                                      <p:cBhvr>
                                        <p:cTn id="4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75" y="590550"/>
            <a:ext cx="7619047" cy="38476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ustDataLst>
      <p:tags r:id="rId1"/>
    </p:custDataLst>
    <p:extLst>
      <p:ext uri="{BB962C8B-B14F-4D97-AF65-F5344CB8AC3E}">
        <p14:creationId xmlns:p14="http://schemas.microsoft.com/office/powerpoint/2010/main" val="225579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909" y="260980"/>
            <a:ext cx="6589696" cy="1924590"/>
          </a:xfrm>
          <a:prstGeom prst="rect">
            <a:avLst/>
          </a:prstGeom>
        </p:spPr>
      </p:pic>
      <p:sp>
        <p:nvSpPr>
          <p:cNvPr id="13" name="Rectangle 12"/>
          <p:cNvSpPr/>
          <p:nvPr/>
        </p:nvSpPr>
        <p:spPr>
          <a:xfrm>
            <a:off x="1208738" y="2114550"/>
            <a:ext cx="6726521" cy="1938992"/>
          </a:xfrm>
          <a:prstGeom prst="rect">
            <a:avLst/>
          </a:prstGeom>
          <a:noFill/>
          <a:effectLst>
            <a:outerShdw blurRad="152400" dist="317500" dir="5400000" sx="90000" sy="-19000" rotWithShape="0">
              <a:prstClr val="black">
                <a:alpha val="15000"/>
              </a:prstClr>
            </a:outerShdw>
            <a:reflection blurRad="6350" stA="50000" endA="300" endPos="55500" dist="50800" dir="5400000" sy="-100000" algn="bl" rotWithShape="0"/>
          </a:effectLst>
          <a:scene3d>
            <a:camera prst="perspectiveBelow"/>
            <a:lightRig rig="threePt" dir="t"/>
          </a:scene3d>
        </p:spPr>
        <p:txBody>
          <a:bodyPr wrap="none" lIns="91440" tIns="45720" rIns="91440" bIns="45720">
            <a:spAutoFit/>
          </a:bodyPr>
          <a:lstStyle/>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Cảm</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thầy</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cô</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p>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các</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bạn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đã</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theo</a:t>
            </a:r>
            <a:r>
              <a:rPr lang="en-US" sz="6000" b="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dõi</a:t>
            </a:r>
            <a:endParaRPr lang="en-US" sz="6000" b="1" cap="none" spc="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84212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endCondLst>
                                    <p:cond evt="onNext" delay="0">
                                      <p:tgtEl>
                                        <p:sldTgt/>
                                      </p:tgtEl>
                                    </p:cond>
                                  </p:end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455900" y="193189"/>
            <a:ext cx="6769705" cy="1100302"/>
          </a:xfrm>
        </p:spPr>
        <p:txBody>
          <a:bodyPr vert="horz" rtlCol="0"/>
          <a:lstStyle/>
          <a:p>
            <a:r>
              <a:rPr lang="en-US" sz="3400" smtClean="0">
                <a:solidFill>
                  <a:srgbClr val="C20483"/>
                </a:solidFill>
                <a:latin typeface="Times New Roman"/>
              </a:rPr>
              <a:t>TỔNG QUAN</a:t>
            </a:r>
            <a:endParaRPr lang="en-US" sz="3400">
              <a:solidFill>
                <a:srgbClr val="C20483"/>
              </a:solidFill>
              <a:latin typeface="Times New Roman"/>
            </a:endParaRPr>
          </a:p>
          <a:p>
            <a:endParaRPr lang="en-US">
              <a:solidFill>
                <a:schemeClr val="accent5">
                  <a:lumMod val="75000"/>
                </a:schemeClr>
              </a:solidFill>
              <a:latin typeface="Times New Roman"/>
            </a:endParaRPr>
          </a:p>
        </p:txBody>
      </p:sp>
      <p:pic>
        <p:nvPicPr>
          <p:cNvPr id="28" name="Picture 27"/>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9" name="TextBox 2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grpSp>
        <p:nvGrpSpPr>
          <p:cNvPr id="3" name="Group 2"/>
          <p:cNvGrpSpPr/>
          <p:nvPr/>
        </p:nvGrpSpPr>
        <p:grpSpPr>
          <a:xfrm>
            <a:off x="1631949" y="1217298"/>
            <a:ext cx="7420309" cy="1747837"/>
            <a:chOff x="1631949" y="1217298"/>
            <a:chExt cx="7420309" cy="1747837"/>
          </a:xfrm>
        </p:grpSpPr>
        <p:sp>
          <p:nvSpPr>
            <p:cNvPr id="99" name="Rectangle 98"/>
            <p:cNvSpPr/>
            <p:nvPr/>
          </p:nvSpPr>
          <p:spPr>
            <a:xfrm>
              <a:off x="1631949" y="1414678"/>
              <a:ext cx="7420309"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0" name="Freeform 109"/>
            <p:cNvSpPr/>
            <p:nvPr/>
          </p:nvSpPr>
          <p:spPr>
            <a:xfrm>
              <a:off x="1633538" y="12172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1" name="Freeform 110"/>
            <p:cNvSpPr/>
            <p:nvPr/>
          </p:nvSpPr>
          <p:spPr>
            <a:xfrm flipV="1">
              <a:off x="1633538" y="27666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2" name="Freeform 111"/>
            <p:cNvSpPr/>
            <p:nvPr/>
          </p:nvSpPr>
          <p:spPr>
            <a:xfrm>
              <a:off x="1631950" y="1218885"/>
              <a:ext cx="1651000"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696969"/>
                </a:gs>
                <a:gs pos="7100">
                  <a:srgbClr val="5D5D5D"/>
                </a:gs>
                <a:gs pos="0">
                  <a:srgbClr val="787878"/>
                </a:gs>
                <a:gs pos="70434">
                  <a:srgbClr val="787878"/>
                </a:gs>
                <a:gs pos="89600">
                  <a:srgbClr val="A0A0A0">
                    <a:lumMod val="95000"/>
                    <a:lumOff val="5000"/>
                  </a:srgbClr>
                </a:gs>
                <a:gs pos="100000">
                  <a:srgbClr val="8C8C8C"/>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3" name="TextBox 33"/>
            <p:cNvSpPr txBox="1">
              <a:spLocks noChangeArrowheads="1"/>
            </p:cNvSpPr>
            <p:nvPr/>
          </p:nvSpPr>
          <p:spPr bwMode="auto">
            <a:xfrm>
              <a:off x="1670050" y="1533210"/>
              <a:ext cx="1482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01</a:t>
              </a:r>
            </a:p>
          </p:txBody>
        </p:sp>
        <p:sp>
          <p:nvSpPr>
            <p:cNvPr id="116" name="Rectangle 34"/>
            <p:cNvSpPr>
              <a:spLocks noChangeArrowheads="1"/>
            </p:cNvSpPr>
            <p:nvPr/>
          </p:nvSpPr>
          <p:spPr bwMode="auto">
            <a:xfrm>
              <a:off x="3450256" y="1905882"/>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eaLnBrk="1" hangingPunct="1"/>
              <a:r>
                <a:rPr lang="en-US" altLang="en-US" b="1" err="1" smtClean="0">
                  <a:solidFill>
                    <a:srgbClr val="404040"/>
                  </a:solidFill>
                  <a:latin typeface="Arial" panose="020B0604020202020204" pitchFamily="34" charset="0"/>
                </a:rPr>
                <a:t>Đặt</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vấn</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đề</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mục</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tiêu</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phạm</a:t>
              </a:r>
              <a:r>
                <a:rPr lang="en-US" altLang="en-US" b="1" smtClean="0">
                  <a:solidFill>
                    <a:srgbClr val="404040"/>
                  </a:solidFill>
                  <a:latin typeface="Arial" panose="020B0604020202020204" pitchFamily="34" charset="0"/>
                </a:rPr>
                <a:t> vi</a:t>
              </a:r>
              <a:endParaRPr lang="en-US" altLang="en-US" b="1">
                <a:solidFill>
                  <a:srgbClr val="404040"/>
                </a:solidFill>
                <a:latin typeface="Arial" panose="020B0604020202020204" pitchFamily="34" charset="0"/>
              </a:endParaRPr>
            </a:p>
          </p:txBody>
        </p:sp>
      </p:grpSp>
      <p:grpSp>
        <p:nvGrpSpPr>
          <p:cNvPr id="2" name="Group 1"/>
          <p:cNvGrpSpPr/>
          <p:nvPr/>
        </p:nvGrpSpPr>
        <p:grpSpPr>
          <a:xfrm>
            <a:off x="15541" y="3112773"/>
            <a:ext cx="9036718" cy="1747837"/>
            <a:chOff x="15541" y="3112773"/>
            <a:chExt cx="9036718" cy="1747837"/>
          </a:xfrm>
        </p:grpSpPr>
        <p:sp>
          <p:nvSpPr>
            <p:cNvPr id="101" name="Rectangle 100"/>
            <p:cNvSpPr/>
            <p:nvPr/>
          </p:nvSpPr>
          <p:spPr>
            <a:xfrm>
              <a:off x="15541" y="3310037"/>
              <a:ext cx="9036718"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5" name="Freeform 104"/>
            <p:cNvSpPr/>
            <p:nvPr/>
          </p:nvSpPr>
          <p:spPr>
            <a:xfrm>
              <a:off x="5959475" y="31127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6" name="Freeform 105"/>
            <p:cNvSpPr/>
            <p:nvPr/>
          </p:nvSpPr>
          <p:spPr>
            <a:xfrm flipV="1">
              <a:off x="5959475" y="46621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7" name="Freeform 106"/>
            <p:cNvSpPr/>
            <p:nvPr/>
          </p:nvSpPr>
          <p:spPr>
            <a:xfrm>
              <a:off x="5957888" y="3112773"/>
              <a:ext cx="1652587" cy="1747837"/>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EB9912"/>
                </a:gs>
                <a:gs pos="7100">
                  <a:srgbClr val="E69105"/>
                </a:gs>
                <a:gs pos="0">
                  <a:srgbClr val="F5A51E"/>
                </a:gs>
                <a:gs pos="70434">
                  <a:srgbClr val="FAAC25"/>
                </a:gs>
                <a:gs pos="89600">
                  <a:srgbClr val="FCCE82"/>
                </a:gs>
                <a:gs pos="100000">
                  <a:srgbClr val="FAAA2D"/>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9" name="TextBox 13"/>
            <p:cNvSpPr txBox="1">
              <a:spLocks noChangeArrowheads="1"/>
            </p:cNvSpPr>
            <p:nvPr/>
          </p:nvSpPr>
          <p:spPr bwMode="auto">
            <a:xfrm>
              <a:off x="5959475" y="3428685"/>
              <a:ext cx="14843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02</a:t>
              </a:r>
            </a:p>
          </p:txBody>
        </p:sp>
        <p:sp>
          <p:nvSpPr>
            <p:cNvPr id="118" name="Rectangle 36"/>
            <p:cNvSpPr>
              <a:spLocks noChangeArrowheads="1"/>
            </p:cNvSpPr>
            <p:nvPr/>
          </p:nvSpPr>
          <p:spPr bwMode="auto">
            <a:xfrm>
              <a:off x="1371600" y="3801241"/>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r" eaLnBrk="1" hangingPunct="1"/>
              <a:r>
                <a:rPr lang="en-US" altLang="en-US" b="1" err="1" smtClean="0">
                  <a:solidFill>
                    <a:srgbClr val="935F0B"/>
                  </a:solidFill>
                  <a:latin typeface="Arial" panose="020B0604020202020204" pitchFamily="34" charset="0"/>
                </a:rPr>
                <a:t>Phương</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pháp</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và</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kế</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hoạch</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thực</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hiện</a:t>
              </a:r>
              <a:endParaRPr lang="en-US" altLang="en-US" b="1">
                <a:solidFill>
                  <a:srgbClr val="935F0B"/>
                </a:solidFill>
                <a:latin typeface="Arial" panose="020B0604020202020204" pitchFamily="34" charset="0"/>
              </a:endParaRPr>
            </a:p>
          </p:txBody>
        </p:sp>
      </p:grpSp>
      <p:cxnSp>
        <p:nvCxnSpPr>
          <p:cNvPr id="20" name="Straight Connector 19"/>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1" name="Straight Connector 20"/>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2" name="Group 21"/>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23" name="TextBox 22"/>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2</a:t>
              </a:r>
            </a:p>
          </p:txBody>
        </p:sp>
        <p:sp>
          <p:nvSpPr>
            <p:cNvPr id="2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434667645"/>
      </p:ext>
    </p:extLst>
  </p:cSld>
  <p:clrMapOvr>
    <a:masterClrMapping/>
  </p:clrMapOvr>
  <mc:AlternateContent xmlns:mc="http://schemas.openxmlformats.org/markup-compatibility/2006" xmlns:p15="http://schemas.microsoft.com/office/powerpoint/2012/main">
    <mc:Choice Requires="p15">
      <p:transition spd="slow">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ppt_x</p:attrName>
                                        </p:attrNameLst>
                                      </p:cBhvr>
                                      <p:tavLst>
                                        <p:tav tm="0">
                                          <p:val>
                                            <p:strVal val="#ppt_x-.2"/>
                                          </p:val>
                                        </p:tav>
                                        <p:tav tm="100000">
                                          <p:val>
                                            <p:strVal val="#ppt_x"/>
                                          </p:val>
                                        </p:tav>
                                      </p:tavLst>
                                    </p:anim>
                                    <p:anim calcmode="lin" valueType="num">
                                      <p:cBhvr>
                                        <p:cTn id="22"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0" name="Title 1"/>
          <p:cNvSpPr txBox="1">
            <a:spLocks noGrp="1"/>
          </p:cNvSpPr>
          <p:nvPr/>
        </p:nvSpPr>
        <p:spPr>
          <a:xfrm>
            <a:off x="1455900" y="193189"/>
            <a:ext cx="6769705" cy="778361"/>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ĐẶT VẤN ĐỀ</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cxnSp>
        <p:nvCxnSpPr>
          <p:cNvPr id="11" name="Straight Connector 1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2" name="Straight Connector 1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22" name="Shape 737"/>
          <p:cNvSpPr/>
          <p:nvPr/>
        </p:nvSpPr>
        <p:spPr>
          <a:xfrm>
            <a:off x="1232174" y="1541592"/>
            <a:ext cx="4958624" cy="3542007"/>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3" name="TextBox 22"/>
          <p:cNvSpPr txBox="1"/>
          <p:nvPr/>
        </p:nvSpPr>
        <p:spPr>
          <a:xfrm>
            <a:off x="1420588" y="1949881"/>
            <a:ext cx="2257218" cy="2308324"/>
          </a:xfrm>
          <a:prstGeom prst="rect">
            <a:avLst/>
          </a:prstGeom>
          <a:noFill/>
        </p:spPr>
        <p:txBody>
          <a:bodyPr wrap="square" rtlCol="0">
            <a:spAutoFit/>
          </a:bodyPr>
          <a:lstStyle/>
          <a:p>
            <a:pPr algn="just"/>
            <a:r>
              <a:rPr lang="en-US" smtClean="0"/>
              <a:t>Để tăng sự cạnh tranh giữa các công ty du lịch thì xây dựng một hệ thống quản lý thông tin du lịch mạnh mẽ, đầy đủ các tính năng là điều cần thiết.</a:t>
            </a:r>
            <a:endParaRPr lang="en-US"/>
          </a:p>
        </p:txBody>
      </p:sp>
      <p:sp>
        <p:nvSpPr>
          <p:cNvPr id="24" name="TextBox 23"/>
          <p:cNvSpPr txBox="1"/>
          <p:nvPr/>
        </p:nvSpPr>
        <p:spPr>
          <a:xfrm>
            <a:off x="3781026" y="1952016"/>
            <a:ext cx="2257218" cy="2031325"/>
          </a:xfrm>
          <a:prstGeom prst="rect">
            <a:avLst/>
          </a:prstGeom>
          <a:noFill/>
        </p:spPr>
        <p:txBody>
          <a:bodyPr wrap="square" rtlCol="0">
            <a:spAutoFit/>
          </a:bodyPr>
          <a:lstStyle/>
          <a:p>
            <a:pPr algn="just"/>
            <a:r>
              <a:rPr lang="vi-VN" dirty="0">
                <a:latin typeface="Calibri" panose="020F0502020204030204" pitchFamily="34" charset="0"/>
              </a:rPr>
              <a:t>“Xây dựng hệ thống thông tin du lịch” với các tính năng vượt trội, dễ sử dụng, thân thiện với người dùng, tiết kiệm thời gian và công sức. </a:t>
            </a:r>
            <a:endParaRPr lang="en-US" dirty="0">
              <a:latin typeface="Calibri" panose="020F0502020204030204" pitchFamily="34" charset="0"/>
            </a:endParaRPr>
          </a:p>
        </p:txBody>
      </p:sp>
      <p:grpSp>
        <p:nvGrpSpPr>
          <p:cNvPr id="13" name="Group 12"/>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14" name="TextBox 13"/>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3</a:t>
              </a:r>
            </a:p>
          </p:txBody>
        </p:sp>
        <p:sp>
          <p:nvSpPr>
            <p:cNvPr id="15"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3333" b="93636" l="51818" r="98182">
                        <a14:foregroundMark x1="66970" y1="36061" x2="66970" y2="36061"/>
                        <a14:foregroundMark x1="68485" y1="35152" x2="68485" y2="35152"/>
                        <a14:foregroundMark x1="76364" y1="33636" x2="76364" y2="33636"/>
                        <a14:foregroundMark x1="67576" y1="43636" x2="67576" y2="43636"/>
                        <a14:foregroundMark x1="82727" y1="28788" x2="82727" y2="28788"/>
                        <a14:foregroundMark x1="91212" y1="25758" x2="91212" y2="25758"/>
                        <a14:foregroundMark x1="81515" y1="13333" x2="81515" y2="13333"/>
                        <a14:foregroundMark x1="89091" y1="13333" x2="89091" y2="13333"/>
                        <a14:foregroundMark x1="90909" y1="8182" x2="90909" y2="8182"/>
                        <a14:foregroundMark x1="86667" y1="11515" x2="86667" y2="11515"/>
                        <a14:foregroundMark x1="79394" y1="16364" x2="79394" y2="16364"/>
                        <a14:foregroundMark x1="96364" y1="21515" x2="96364" y2="21515"/>
                        <a14:foregroundMark x1="96667" y1="17273" x2="96667" y2="17273"/>
                        <a14:foregroundMark x1="87273" y1="20909" x2="87273" y2="20909"/>
                        <a14:foregroundMark x1="89091" y1="15758" x2="89091" y2="15758"/>
                        <a14:foregroundMark x1="90000" y1="10606" x2="90000" y2="10606"/>
                        <a14:foregroundMark x1="84848" y1="26364" x2="84848" y2="26364"/>
                      </a14:backgroundRemoval>
                    </a14:imgEffect>
                  </a14:imgLayer>
                </a14:imgProps>
              </a:ext>
              <a:ext uri="{28A0092B-C50C-407E-A947-70E740481C1C}">
                <a14:useLocalDpi xmlns:a14="http://schemas.microsoft.com/office/drawing/2010/main" val="0"/>
              </a:ext>
            </a:extLst>
          </a:blip>
          <a:stretch>
            <a:fillRect/>
          </a:stretch>
        </p:blipFill>
        <p:spPr>
          <a:xfrm>
            <a:off x="5014227" y="875076"/>
            <a:ext cx="3357451" cy="3357451"/>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5">
                    <a14:imgEffect>
                      <a14:backgroundRemoval t="7273" b="94545" l="0" r="48788">
                        <a14:foregroundMark x1="13939" y1="12727" x2="13939" y2="12727"/>
                        <a14:foregroundMark x1="13333" y1="28182" x2="13333" y2="28182"/>
                        <a14:foregroundMark x1="4545" y1="19091" x2="4545" y2="19091"/>
                        <a14:foregroundMark x1="7273" y1="15152" x2="7273" y2="15152"/>
                        <a14:foregroundMark x1="10909" y1="13636" x2="10909" y2="13636"/>
                        <a14:foregroundMark x1="8788" y1="14242" x2="8788" y2="14242"/>
                        <a14:foregroundMark x1="11515" y1="25758" x2="11515" y2="25758"/>
                        <a14:foregroundMark x1="16970" y1="28788" x2="16970" y2="28788"/>
                        <a14:foregroundMark x1="14242" y1="30909" x2="14242" y2="30909"/>
                        <a14:foregroundMark x1="14848" y1="29394" x2="14848" y2="29394"/>
                        <a14:foregroundMark x1="36667" y1="33939" x2="36667" y2="33939"/>
                        <a14:foregroundMark x1="26364" y1="33636" x2="26364" y2="33636"/>
                        <a14:foregroundMark x1="17879" y1="31818" x2="17879" y2="31818"/>
                      </a14:backgroundRemoval>
                    </a14:imgEffect>
                  </a14:imgLayer>
                </a14:imgProps>
              </a:ext>
              <a:ext uri="{28A0092B-C50C-407E-A947-70E740481C1C}">
                <a14:useLocalDpi xmlns:a14="http://schemas.microsoft.com/office/drawing/2010/main" val="0"/>
              </a:ext>
            </a:extLst>
          </a:blip>
          <a:stretch>
            <a:fillRect/>
          </a:stretch>
        </p:blipFill>
        <p:spPr>
          <a:xfrm>
            <a:off x="6209948" y="883388"/>
            <a:ext cx="3585830" cy="342762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55"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strVal val="#ppt_w*0.70"/>
                                          </p:val>
                                        </p:tav>
                                        <p:tav tm="100000">
                                          <p:val>
                                            <p:strVal val="#ppt_w"/>
                                          </p:val>
                                        </p:tav>
                                      </p:tavLst>
                                    </p:anim>
                                    <p:anim calcmode="lin" valueType="num">
                                      <p:cBhvr>
                                        <p:cTn id="14" dur="1000" fill="hold"/>
                                        <p:tgtEl>
                                          <p:spTgt spid="22"/>
                                        </p:tgtEl>
                                        <p:attrNameLst>
                                          <p:attrName>ppt_h</p:attrName>
                                        </p:attrNameLst>
                                      </p:cBhvr>
                                      <p:tavLst>
                                        <p:tav tm="0">
                                          <p:val>
                                            <p:strVal val="#ppt_h"/>
                                          </p:val>
                                        </p:tav>
                                        <p:tav tm="100000">
                                          <p:val>
                                            <p:strVal val="#ppt_h"/>
                                          </p:val>
                                        </p:tav>
                                      </p:tavLst>
                                    </p:anim>
                                    <p:animEffect transition="in" filter="fade">
                                      <p:cBhvr>
                                        <p:cTn id="15" dur="10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900" decel="100000" fill="hold"/>
                                        <p:tgtEl>
                                          <p:spTgt spid="2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3" presetClass="entr" presetSubtype="16"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plus(in)">
                                      <p:cBhvr>
                                        <p:cTn id="31" dur="1000"/>
                                        <p:tgtEl>
                                          <p:spTgt spid="24"/>
                                        </p:tgtEl>
                                      </p:cBhvr>
                                    </p:animEffec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itle 1"/>
          <p:cNvSpPr txBox="1">
            <a:spLocks noGrp="1"/>
          </p:cNvSpPr>
          <p:nvPr/>
        </p:nvSpPr>
        <p:spPr>
          <a:xfrm>
            <a:off x="1455900" y="193189"/>
            <a:ext cx="6769705" cy="826630"/>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a:solidFill>
                  <a:srgbClr val="C20483"/>
                </a:solidFill>
                <a:latin typeface="Times New Roman"/>
              </a:rPr>
              <a:t>LỊCH SỬ GIẢI QUYẾT VẤN ĐỀ </a:t>
            </a:r>
          </a:p>
        </p:txBody>
      </p:sp>
      <p:cxnSp>
        <p:nvCxnSpPr>
          <p:cNvPr id="14" name="Straight Connector 13"/>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5" name="Straight Connector 1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6" name="Group 15"/>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17" name="TextBox 16"/>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4</a:t>
              </a:r>
            </a:p>
          </p:txBody>
        </p:sp>
        <p:sp>
          <p:nvSpPr>
            <p:cNvPr id="1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356" y="915888"/>
            <a:ext cx="5226044" cy="422761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356" y="920125"/>
            <a:ext cx="5226044" cy="422337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3486" y="915888"/>
            <a:ext cx="5229914" cy="4227612"/>
          </a:xfrm>
          <a:prstGeom prst="rect">
            <a:avLst/>
          </a:prstGeom>
        </p:spPr>
      </p:pic>
      <p:grpSp>
        <p:nvGrpSpPr>
          <p:cNvPr id="41" name="Group 40"/>
          <p:cNvGrpSpPr/>
          <p:nvPr/>
        </p:nvGrpSpPr>
        <p:grpSpPr>
          <a:xfrm>
            <a:off x="-6656" y="1655722"/>
            <a:ext cx="2143869" cy="767188"/>
            <a:chOff x="-9740" y="4131430"/>
            <a:chExt cx="2302001" cy="767188"/>
          </a:xfrm>
        </p:grpSpPr>
        <p:sp>
          <p:nvSpPr>
            <p:cNvPr id="42" name="Freeform 41"/>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203864"/>
                </a:gs>
                <a:gs pos="22000">
                  <a:srgbClr val="2F5597"/>
                </a:gs>
                <a:gs pos="61000">
                  <a:srgbClr val="4472C4"/>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43" name="Group 83"/>
            <p:cNvGrpSpPr>
              <a:grpSpLocks/>
            </p:cNvGrpSpPr>
            <p:nvPr/>
          </p:nvGrpSpPr>
          <p:grpSpPr bwMode="auto">
            <a:xfrm>
              <a:off x="2114025" y="4131430"/>
              <a:ext cx="178236" cy="689965"/>
              <a:chOff x="4484807" y="1056604"/>
              <a:chExt cx="661988" cy="1724601"/>
            </a:xfrm>
          </p:grpSpPr>
          <p:sp>
            <p:nvSpPr>
              <p:cNvPr id="45" name="Freeform 44"/>
              <p:cNvSpPr/>
              <p:nvPr/>
            </p:nvSpPr>
            <p:spPr>
              <a:xfrm>
                <a:off x="4484807"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203864"/>
                  </a:gs>
                  <a:gs pos="50000">
                    <a:srgbClr val="4472C4"/>
                  </a:gs>
                  <a:gs pos="100000">
                    <a:srgbClr val="203864"/>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6" name="Freeform 45"/>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203864"/>
                  </a:gs>
                  <a:gs pos="50000">
                    <a:srgbClr val="4472C4"/>
                  </a:gs>
                  <a:gs pos="100000">
                    <a:srgbClr val="203864"/>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44" name="Rectangle 89"/>
            <p:cNvSpPr>
              <a:spLocks noChangeArrowheads="1"/>
            </p:cNvSpPr>
            <p:nvPr/>
          </p:nvSpPr>
          <p:spPr bwMode="auto">
            <a:xfrm>
              <a:off x="-9740" y="4206121"/>
              <a:ext cx="2110861" cy="692497"/>
            </a:xfrm>
            <a:prstGeom prst="rect">
              <a:avLst/>
            </a:prstGeom>
            <a:noFill/>
            <a:ln w="9525">
              <a:noFill/>
              <a:miter lim="800000"/>
              <a:headEnd/>
              <a:tailEnd/>
            </a:ln>
          </p:spPr>
          <p:txBody>
            <a:bodyPr wrap="square" anchor="ctr">
              <a:spAutoFit/>
            </a:bodyPr>
            <a:lstStyle/>
            <a:p>
              <a:pPr algn="ctr">
                <a:defRPr/>
              </a:pPr>
              <a:r>
                <a:rPr lang="en-US" sz="1300" smtClean="0">
                  <a:solidFill>
                    <a:schemeClr val="bg1"/>
                  </a:solidFill>
                  <a:latin typeface="Times New Roman" panose="02020603050405020304" pitchFamily="18" charset="0"/>
                  <a:cs typeface="Times New Roman" panose="02020603050405020304" pitchFamily="18" charset="0"/>
                </a:rPr>
                <a:t>CTC Travel</a:t>
              </a:r>
            </a:p>
            <a:p>
              <a:pPr algn="ctr">
                <a:defRPr/>
              </a:pPr>
              <a:r>
                <a:rPr lang="en-US" sz="1300" smtClean="0">
                  <a:solidFill>
                    <a:schemeClr val="bg1"/>
                  </a:solidFill>
                  <a:latin typeface="Times New Roman" panose="02020603050405020304" pitchFamily="18" charset="0"/>
                  <a:cs typeface="Times New Roman" panose="02020603050405020304" pitchFamily="18" charset="0"/>
                </a:rPr>
                <a:t>(https://www.ctc.com.sg)</a:t>
              </a:r>
              <a:endParaRPr lang="en-US" sz="1300">
                <a:solidFill>
                  <a:schemeClr val="bg1"/>
                </a:solidFill>
                <a:latin typeface="Times New Roman" panose="02020603050405020304" pitchFamily="18" charset="0"/>
                <a:cs typeface="Times New Roman" panose="02020603050405020304" pitchFamily="18" charset="0"/>
              </a:endParaRPr>
            </a:p>
          </p:txBody>
        </p:sp>
      </p:grpSp>
      <p:grpSp>
        <p:nvGrpSpPr>
          <p:cNvPr id="47" name="Group 46"/>
          <p:cNvGrpSpPr/>
          <p:nvPr/>
        </p:nvGrpSpPr>
        <p:grpSpPr>
          <a:xfrm>
            <a:off x="-2805" y="3691994"/>
            <a:ext cx="2854085" cy="767188"/>
            <a:chOff x="-3770" y="4131430"/>
            <a:chExt cx="2292152" cy="767188"/>
          </a:xfrm>
        </p:grpSpPr>
        <p:sp>
          <p:nvSpPr>
            <p:cNvPr id="48" name="Freeform 47"/>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6B101B"/>
                </a:gs>
                <a:gs pos="22000">
                  <a:srgbClr val="A01829"/>
                </a:gs>
                <a:gs pos="61000">
                  <a:srgbClr val="D6203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49" name="Group 83"/>
            <p:cNvGrpSpPr>
              <a:grpSpLocks/>
            </p:cNvGrpSpPr>
            <p:nvPr/>
          </p:nvGrpSpPr>
          <p:grpSpPr bwMode="auto">
            <a:xfrm>
              <a:off x="2105633" y="4131430"/>
              <a:ext cx="178236" cy="689965"/>
              <a:chOff x="4453640" y="1056604"/>
              <a:chExt cx="661988" cy="1724601"/>
            </a:xfrm>
          </p:grpSpPr>
          <p:sp>
            <p:nvSpPr>
              <p:cNvPr id="51" name="Freeform 50"/>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6B101B"/>
                  </a:gs>
                  <a:gs pos="50000">
                    <a:srgbClr val="D62037"/>
                  </a:gs>
                  <a:gs pos="100000">
                    <a:srgbClr val="6B101B"/>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2" name="Freeform 51"/>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6B101B"/>
                  </a:gs>
                  <a:gs pos="50000">
                    <a:srgbClr val="D62037"/>
                  </a:gs>
                  <a:gs pos="100000">
                    <a:srgbClr val="6B101B"/>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50" name="Rectangle 89"/>
            <p:cNvSpPr>
              <a:spLocks noChangeArrowheads="1"/>
            </p:cNvSpPr>
            <p:nvPr/>
          </p:nvSpPr>
          <p:spPr bwMode="auto">
            <a:xfrm>
              <a:off x="-1338" y="4206121"/>
              <a:ext cx="2102459" cy="692497"/>
            </a:xfrm>
            <a:prstGeom prst="rect">
              <a:avLst/>
            </a:prstGeom>
            <a:noFill/>
            <a:ln w="9525">
              <a:noFill/>
              <a:miter lim="800000"/>
              <a:headEnd/>
              <a:tailEnd/>
            </a:ln>
          </p:spPr>
          <p:txBody>
            <a:bodyPr wrap="square" anchor="ctr">
              <a:spAutoFit/>
            </a:bodyPr>
            <a:lstStyle/>
            <a:p>
              <a:pPr algn="ctr">
                <a:defRPr/>
              </a:pPr>
              <a:r>
                <a:rPr lang="en-US" sz="1300" smtClean="0">
                  <a:solidFill>
                    <a:schemeClr val="bg1"/>
                  </a:solidFill>
                  <a:latin typeface="Times New Roman" panose="02020603050405020304" pitchFamily="18" charset="0"/>
                  <a:cs typeface="Times New Roman" panose="02020603050405020304" pitchFamily="18" charset="0"/>
                </a:rPr>
                <a:t>Việt Fun Travel</a:t>
              </a:r>
            </a:p>
            <a:p>
              <a:pPr algn="ctr">
                <a:defRPr/>
              </a:pPr>
              <a:r>
                <a:rPr lang="en-US" sz="1300" smtClean="0">
                  <a:solidFill>
                    <a:schemeClr val="bg1"/>
                  </a:solidFill>
                  <a:latin typeface="Times New Roman" panose="02020603050405020304" pitchFamily="18" charset="0"/>
                  <a:cs typeface="Times New Roman" panose="02020603050405020304" pitchFamily="18" charset="0"/>
                </a:rPr>
                <a:t>(https://www.vietfuntravel.com.vn)</a:t>
              </a:r>
              <a:endParaRPr lang="en-US" sz="1300">
                <a:solidFill>
                  <a:schemeClr val="bg1"/>
                </a:solidFill>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3974" y="2668375"/>
            <a:ext cx="2470260" cy="720542"/>
            <a:chOff x="-9740" y="4131430"/>
            <a:chExt cx="2298122" cy="720542"/>
          </a:xfrm>
        </p:grpSpPr>
        <p:sp>
          <p:nvSpPr>
            <p:cNvPr id="54" name="Freeform 53"/>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385723"/>
                </a:gs>
                <a:gs pos="22000">
                  <a:srgbClr val="548235"/>
                </a:gs>
                <a:gs pos="61000">
                  <a:srgbClr val="70AD4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55" name="Group 83"/>
            <p:cNvGrpSpPr>
              <a:grpSpLocks/>
            </p:cNvGrpSpPr>
            <p:nvPr/>
          </p:nvGrpSpPr>
          <p:grpSpPr bwMode="auto">
            <a:xfrm>
              <a:off x="2105633" y="4131430"/>
              <a:ext cx="178236" cy="689965"/>
              <a:chOff x="4453640" y="1056604"/>
              <a:chExt cx="661988" cy="1724601"/>
            </a:xfrm>
          </p:grpSpPr>
          <p:sp>
            <p:nvSpPr>
              <p:cNvPr id="57" name="Freeform 56"/>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385723"/>
                  </a:gs>
                  <a:gs pos="100000">
                    <a:srgbClr val="548235"/>
                  </a:gs>
                  <a:gs pos="50000">
                    <a:srgbClr val="70AD47"/>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8" name="Freeform 5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385723"/>
                  </a:gs>
                  <a:gs pos="50000">
                    <a:srgbClr val="70AD47"/>
                  </a:gs>
                  <a:gs pos="100000">
                    <a:srgbClr val="385723"/>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56" name="Rectangle 89"/>
            <p:cNvSpPr>
              <a:spLocks noChangeArrowheads="1"/>
            </p:cNvSpPr>
            <p:nvPr/>
          </p:nvSpPr>
          <p:spPr bwMode="auto">
            <a:xfrm>
              <a:off x="-9740" y="4306148"/>
              <a:ext cx="2110860" cy="492443"/>
            </a:xfrm>
            <a:prstGeom prst="rect">
              <a:avLst/>
            </a:prstGeom>
            <a:noFill/>
            <a:ln w="9525">
              <a:noFill/>
              <a:miter lim="800000"/>
              <a:headEnd/>
              <a:tailEnd/>
            </a:ln>
          </p:spPr>
          <p:txBody>
            <a:bodyPr wrap="square" anchor="ctr">
              <a:spAutoFit/>
            </a:bodyPr>
            <a:lstStyle/>
            <a:p>
              <a:pPr algn="ctr">
                <a:defRPr/>
              </a:pPr>
              <a:r>
                <a:rPr lang="en-US" sz="1300" smtClean="0">
                  <a:solidFill>
                    <a:schemeClr val="bg1"/>
                  </a:solidFill>
                  <a:latin typeface="Times New Roman" panose="02020603050405020304" pitchFamily="18" charset="0"/>
                  <a:cs typeface="Times New Roman" panose="02020603050405020304" pitchFamily="18" charset="0"/>
                </a:rPr>
                <a:t>Vietravel</a:t>
              </a:r>
            </a:p>
            <a:p>
              <a:pPr algn="ctr">
                <a:defRPr/>
              </a:pPr>
              <a:r>
                <a:rPr lang="en-US" sz="1300" smtClean="0">
                  <a:solidFill>
                    <a:schemeClr val="bg1"/>
                  </a:solidFill>
                  <a:latin typeface="Times New Roman" panose="02020603050405020304" pitchFamily="18" charset="0"/>
                  <a:cs typeface="Times New Roman" panose="02020603050405020304" pitchFamily="18" charset="0"/>
                </a:rPr>
                <a:t>(https://www.vietravel.com)</a:t>
              </a:r>
              <a:endParaRPr lang="en-US" sz="1300">
                <a:solidFill>
                  <a:schemeClr val="bg1"/>
                </a:solidFill>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876124080"/>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randombar(vertical)">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par>
                                <p:cTn id="24" presetID="12" presetClass="entr" presetSubtype="8"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p:tgtEl>
                                          <p:spTgt spid="53"/>
                                        </p:tgtEl>
                                        <p:attrNameLst>
                                          <p:attrName>ppt_x</p:attrName>
                                        </p:attrNameLst>
                                      </p:cBhvr>
                                      <p:tavLst>
                                        <p:tav tm="0">
                                          <p:val>
                                            <p:strVal val="#ppt_x-#ppt_w*1.125000"/>
                                          </p:val>
                                        </p:tav>
                                        <p:tav tm="100000">
                                          <p:val>
                                            <p:strVal val="#ppt_x"/>
                                          </p:val>
                                        </p:tav>
                                      </p:tavLst>
                                    </p:anim>
                                    <p:animEffect transition="in" filter="wipe(right)">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6" presetClass="entr" presetSubtype="37"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barn(outVertical)">
                                      <p:cBhvr>
                                        <p:cTn id="38" dur="500"/>
                                        <p:tgtEl>
                                          <p:spTgt spid="47"/>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7" name="Group 10"/>
          <p:cNvGrpSpPr>
            <a:grpSpLocks/>
          </p:cNvGrpSpPr>
          <p:nvPr/>
        </p:nvGrpSpPr>
        <p:grpSpPr bwMode="auto">
          <a:xfrm>
            <a:off x="1068528" y="1047750"/>
            <a:ext cx="6519395" cy="1311251"/>
            <a:chOff x="1728357" y="1304449"/>
            <a:chExt cx="7545985" cy="1518067"/>
          </a:xfrm>
        </p:grpSpPr>
        <p:grpSp>
          <p:nvGrpSpPr>
            <p:cNvPr id="6176" name="Group 7"/>
            <p:cNvGrpSpPr>
              <a:grpSpLocks/>
            </p:cNvGrpSpPr>
            <p:nvPr/>
          </p:nvGrpSpPr>
          <p:grpSpPr bwMode="auto">
            <a:xfrm>
              <a:off x="1803761" y="1454696"/>
              <a:ext cx="7470581" cy="1367820"/>
              <a:chOff x="1803761" y="1454696"/>
              <a:chExt cx="7470581" cy="1367820"/>
            </a:xfrm>
          </p:grpSpPr>
          <p:pic>
            <p:nvPicPr>
              <p:cNvPr id="6181"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39" name="Rectangle 38"/>
              <p:cNvSpPr/>
              <p:nvPr/>
            </p:nvSpPr>
            <p:spPr>
              <a:xfrm>
                <a:off x="2286490" y="1454696"/>
                <a:ext cx="6987852" cy="1250223"/>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 name="Rectangle 1"/>
              <p:cNvSpPr/>
              <p:nvPr/>
            </p:nvSpPr>
            <p:spPr>
              <a:xfrm>
                <a:off x="2392605" y="1560834"/>
                <a:ext cx="6742467"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77" name="Group 6"/>
            <p:cNvGrpSpPr>
              <a:grpSpLocks/>
            </p:cNvGrpSpPr>
            <p:nvPr/>
          </p:nvGrpSpPr>
          <p:grpSpPr bwMode="auto">
            <a:xfrm>
              <a:off x="1728357" y="1304449"/>
              <a:ext cx="2001385" cy="1320641"/>
              <a:chOff x="1728357" y="1304449"/>
              <a:chExt cx="2001385" cy="1320641"/>
            </a:xfrm>
          </p:grpSpPr>
          <p:sp>
            <p:nvSpPr>
              <p:cNvPr id="6" name="Right Triangle 5"/>
              <p:cNvSpPr/>
              <p:nvPr/>
            </p:nvSpPr>
            <p:spPr>
              <a:xfrm flipH="1">
                <a:off x="2114228" y="2473345"/>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Right Triangle 41"/>
              <p:cNvSpPr/>
              <p:nvPr/>
            </p:nvSpPr>
            <p:spPr>
              <a:xfrm flipH="1">
                <a:off x="3449616" y="1304449"/>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 name="Trapezoid 2"/>
              <p:cNvSpPr/>
              <p:nvPr/>
            </p:nvSpPr>
            <p:spPr>
              <a:xfrm rot="19191503">
                <a:off x="1728357" y="157048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8" name="Group 46"/>
          <p:cNvGrpSpPr>
            <a:grpSpLocks/>
          </p:cNvGrpSpPr>
          <p:nvPr/>
        </p:nvGrpSpPr>
        <p:grpSpPr bwMode="auto">
          <a:xfrm>
            <a:off x="1068528" y="2408110"/>
            <a:ext cx="6519394" cy="1311251"/>
            <a:chOff x="1728357" y="1304449"/>
            <a:chExt cx="7545984" cy="1518067"/>
          </a:xfrm>
        </p:grpSpPr>
        <p:grpSp>
          <p:nvGrpSpPr>
            <p:cNvPr id="6168" name="Group 49"/>
            <p:cNvGrpSpPr>
              <a:grpSpLocks/>
            </p:cNvGrpSpPr>
            <p:nvPr/>
          </p:nvGrpSpPr>
          <p:grpSpPr bwMode="auto">
            <a:xfrm>
              <a:off x="1803761" y="1455304"/>
              <a:ext cx="7470580" cy="1367212"/>
              <a:chOff x="1803761" y="1455304"/>
              <a:chExt cx="7470580" cy="1367212"/>
            </a:xfrm>
          </p:grpSpPr>
          <p:pic>
            <p:nvPicPr>
              <p:cNvPr id="6173"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62" name="Rectangle 61"/>
              <p:cNvSpPr/>
              <p:nvPr/>
            </p:nvSpPr>
            <p:spPr>
              <a:xfrm>
                <a:off x="2286491" y="1455304"/>
                <a:ext cx="6987850" cy="1250224"/>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3" name="Rectangle 62"/>
              <p:cNvSpPr/>
              <p:nvPr/>
            </p:nvSpPr>
            <p:spPr>
              <a:xfrm>
                <a:off x="2392606" y="1561442"/>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9" name="Group 50"/>
            <p:cNvGrpSpPr>
              <a:grpSpLocks/>
            </p:cNvGrpSpPr>
            <p:nvPr/>
          </p:nvGrpSpPr>
          <p:grpSpPr bwMode="auto">
            <a:xfrm>
              <a:off x="1728357" y="1304449"/>
              <a:ext cx="2001385" cy="1320641"/>
              <a:chOff x="1728357" y="1304449"/>
              <a:chExt cx="2001385" cy="1320641"/>
            </a:xfrm>
          </p:grpSpPr>
          <p:sp>
            <p:nvSpPr>
              <p:cNvPr id="52" name="Right Triangle 51"/>
              <p:cNvSpPr/>
              <p:nvPr/>
            </p:nvSpPr>
            <p:spPr>
              <a:xfrm flipH="1">
                <a:off x="2114228" y="2473953"/>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Right Triangle 52"/>
              <p:cNvSpPr/>
              <p:nvPr/>
            </p:nvSpPr>
            <p:spPr>
              <a:xfrm flipH="1">
                <a:off x="3449616" y="1305057"/>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Trapezoid 2"/>
              <p:cNvSpPr/>
              <p:nvPr/>
            </p:nvSpPr>
            <p:spPr>
              <a:xfrm rot="19191503">
                <a:off x="1728357" y="1571091"/>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9" name="Group 63"/>
          <p:cNvGrpSpPr>
            <a:grpSpLocks/>
          </p:cNvGrpSpPr>
          <p:nvPr/>
        </p:nvGrpSpPr>
        <p:grpSpPr bwMode="auto">
          <a:xfrm>
            <a:off x="1068528" y="3760812"/>
            <a:ext cx="6519394" cy="1311251"/>
            <a:chOff x="1728357" y="1304449"/>
            <a:chExt cx="7545984" cy="1518067"/>
          </a:xfrm>
        </p:grpSpPr>
        <p:grpSp>
          <p:nvGrpSpPr>
            <p:cNvPr id="6160" name="Group 67"/>
            <p:cNvGrpSpPr>
              <a:grpSpLocks/>
            </p:cNvGrpSpPr>
            <p:nvPr/>
          </p:nvGrpSpPr>
          <p:grpSpPr bwMode="auto">
            <a:xfrm>
              <a:off x="1803761" y="1455127"/>
              <a:ext cx="7470580" cy="1367389"/>
              <a:chOff x="1803761" y="1455127"/>
              <a:chExt cx="7470580" cy="1367389"/>
            </a:xfrm>
          </p:grpSpPr>
          <p:pic>
            <p:nvPicPr>
              <p:cNvPr id="6165"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86" name="Rectangle 85"/>
              <p:cNvSpPr/>
              <p:nvPr/>
            </p:nvSpPr>
            <p:spPr>
              <a:xfrm>
                <a:off x="2286492" y="1455127"/>
                <a:ext cx="6987849" cy="1250224"/>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2392606" y="1561266"/>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1" name="Group 68"/>
            <p:cNvGrpSpPr>
              <a:grpSpLocks/>
            </p:cNvGrpSpPr>
            <p:nvPr/>
          </p:nvGrpSpPr>
          <p:grpSpPr bwMode="auto">
            <a:xfrm>
              <a:off x="1728357" y="1304449"/>
              <a:ext cx="2001385" cy="1320641"/>
              <a:chOff x="1728357" y="1304449"/>
              <a:chExt cx="2001385" cy="1320641"/>
            </a:xfrm>
          </p:grpSpPr>
          <p:sp>
            <p:nvSpPr>
              <p:cNvPr id="74" name="Right Triangle 73"/>
              <p:cNvSpPr/>
              <p:nvPr/>
            </p:nvSpPr>
            <p:spPr>
              <a:xfrm flipH="1">
                <a:off x="2114228" y="2473777"/>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9" name="Right Triangle 78"/>
              <p:cNvSpPr/>
              <p:nvPr/>
            </p:nvSpPr>
            <p:spPr>
              <a:xfrm flipH="1">
                <a:off x="3449616" y="1304881"/>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Trapezoid 2"/>
              <p:cNvSpPr/>
              <p:nvPr/>
            </p:nvSpPr>
            <p:spPr>
              <a:xfrm rot="19191503">
                <a:off x="1728357" y="157091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88" name="5-Point Star 87"/>
          <p:cNvSpPr/>
          <p:nvPr/>
        </p:nvSpPr>
        <p:spPr bwMode="auto">
          <a:xfrm>
            <a:off x="6845455" y="2833852"/>
            <a:ext cx="421481" cy="426244"/>
          </a:xfrm>
          <a:prstGeom prst="star5">
            <a:avLst>
              <a:gd name="adj" fmla="val 26056"/>
              <a:gd name="hf" fmla="val 105146"/>
              <a:gd name="vf" fmla="val 110557"/>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89" name="Group 88"/>
          <p:cNvGrpSpPr/>
          <p:nvPr/>
        </p:nvGrpSpPr>
        <p:grpSpPr>
          <a:xfrm>
            <a:off x="6864466" y="4256655"/>
            <a:ext cx="462952" cy="341368"/>
            <a:chOff x="5210175" y="2278856"/>
            <a:chExt cx="235744" cy="173831"/>
          </a:xfrm>
          <a:solidFill>
            <a:srgbClr val="5A6378"/>
          </a:solidFill>
        </p:grpSpPr>
        <p:sp>
          <p:nvSpPr>
            <p:cNvPr id="90"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endParaRPr>
            </a:p>
          </p:txBody>
        </p:sp>
        <p:sp>
          <p:nvSpPr>
            <p:cNvPr id="91"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92" name="Group 91"/>
          <p:cNvGrpSpPr/>
          <p:nvPr/>
        </p:nvGrpSpPr>
        <p:grpSpPr>
          <a:xfrm>
            <a:off x="6816653" y="1433839"/>
            <a:ext cx="479084" cy="538721"/>
            <a:chOff x="4290008" y="4767262"/>
            <a:chExt cx="902113" cy="1014412"/>
          </a:xfrm>
          <a:solidFill>
            <a:srgbClr val="E66C7D"/>
          </a:solidFill>
        </p:grpSpPr>
        <p:sp>
          <p:nvSpPr>
            <p:cNvPr id="93"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4"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5"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7"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8"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101" name="Rectangle 100"/>
          <p:cNvSpPr/>
          <p:nvPr/>
        </p:nvSpPr>
        <p:spPr>
          <a:xfrm>
            <a:off x="2294664" y="1281912"/>
            <a:ext cx="4531078" cy="830997"/>
          </a:xfrm>
          <a:prstGeom prst="rect">
            <a:avLst/>
          </a:prstGeom>
        </p:spPr>
        <p:txBody>
          <a:bodyPr wrap="square" anchor="ctr">
            <a:spAutoFit/>
          </a:bodyPr>
          <a:lstStyle/>
          <a:p>
            <a:pPr>
              <a:defRPr/>
            </a:pPr>
            <a:r>
              <a:rPr lang="en-US" sz="1600">
                <a:solidFill>
                  <a:srgbClr val="595959"/>
                </a:solidFill>
                <a:latin typeface="Times New Roman" panose="02020603050405020304" pitchFamily="18" charset="0"/>
                <a:cs typeface="Times New Roman" panose="02020603050405020304" pitchFamily="18" charset="0"/>
              </a:rPr>
              <a:t>Thiết kế một website kinh doanh các dịch vụ </a:t>
            </a:r>
            <a:r>
              <a:rPr lang="en-US" sz="1600" smtClean="0">
                <a:solidFill>
                  <a:srgbClr val="595959"/>
                </a:solidFill>
                <a:latin typeface="Times New Roman" panose="02020603050405020304" pitchFamily="18" charset="0"/>
                <a:cs typeface="Times New Roman" panose="02020603050405020304" pitchFamily="18" charset="0"/>
              </a:rPr>
              <a:t>của </a:t>
            </a:r>
            <a:r>
              <a:rPr lang="en-US" sz="1600">
                <a:solidFill>
                  <a:srgbClr val="595959"/>
                </a:solidFill>
                <a:latin typeface="Times New Roman" panose="02020603050405020304" pitchFamily="18" charset="0"/>
                <a:cs typeface="Times New Roman" panose="02020603050405020304" pitchFamily="18" charset="0"/>
              </a:rPr>
              <a:t>công ty du lịch lữ hành với đầy đủ các tính năng cần </a:t>
            </a:r>
            <a:r>
              <a:rPr lang="en-US" sz="1600" smtClean="0">
                <a:solidFill>
                  <a:srgbClr val="595959"/>
                </a:solidFill>
                <a:latin typeface="Times New Roman" panose="02020603050405020304" pitchFamily="18" charset="0"/>
                <a:cs typeface="Times New Roman" panose="02020603050405020304" pitchFamily="18" charset="0"/>
              </a:rPr>
              <a:t>thiết</a:t>
            </a:r>
            <a:endParaRPr lang="en-US" sz="1600">
              <a:solidFill>
                <a:srgbClr val="595959"/>
              </a:solidFill>
              <a:latin typeface="Times New Roman" panose="02020603050405020304" pitchFamily="18" charset="0"/>
              <a:cs typeface="Times New Roman" panose="02020603050405020304" pitchFamily="18" charset="0"/>
            </a:endParaRPr>
          </a:p>
        </p:txBody>
      </p:sp>
      <p:sp>
        <p:nvSpPr>
          <p:cNvPr id="102" name="Rectangle 101"/>
          <p:cNvSpPr/>
          <p:nvPr/>
        </p:nvSpPr>
        <p:spPr>
          <a:xfrm>
            <a:off x="2294665" y="2788641"/>
            <a:ext cx="4517460" cy="584775"/>
          </a:xfrm>
          <a:prstGeom prst="rect">
            <a:avLst/>
          </a:prstGeom>
        </p:spPr>
        <p:txBody>
          <a:bodyPr wrap="square" anchor="ctr">
            <a:spAutoFit/>
          </a:bodyPr>
          <a:lstStyle/>
          <a:p>
            <a:pPr>
              <a:spcBef>
                <a:spcPts val="600"/>
              </a:spcBef>
              <a:buClr>
                <a:schemeClr val="accent6">
                  <a:lumMod val="75000"/>
                </a:schemeClr>
              </a:buClr>
              <a:defRPr/>
            </a:pPr>
            <a:r>
              <a:rPr lang="en-US" sz="1600">
                <a:solidFill>
                  <a:srgbClr val="595959"/>
                </a:solidFill>
                <a:latin typeface="Times New Roman" pitchFamily="18" charset="0"/>
                <a:cs typeface="Times New Roman" pitchFamily="18" charset="0"/>
              </a:rPr>
              <a:t>Thao tác dễ dàng, giao diện thân thiện, tiết kiệm chi phí tối đa </a:t>
            </a:r>
          </a:p>
        </p:txBody>
      </p:sp>
      <p:sp>
        <p:nvSpPr>
          <p:cNvPr id="103" name="Rectangle 102"/>
          <p:cNvSpPr/>
          <p:nvPr/>
        </p:nvSpPr>
        <p:spPr>
          <a:xfrm>
            <a:off x="2236003" y="3992012"/>
            <a:ext cx="4609452" cy="830997"/>
          </a:xfrm>
          <a:prstGeom prst="rect">
            <a:avLst/>
          </a:prstGeom>
        </p:spPr>
        <p:txBody>
          <a:bodyPr wrap="square" anchor="ctr">
            <a:spAutoFit/>
          </a:bodyPr>
          <a:lstStyle/>
          <a:p>
            <a:pPr>
              <a:spcBef>
                <a:spcPts val="600"/>
              </a:spcBef>
              <a:buClr>
                <a:schemeClr val="accent6">
                  <a:lumMod val="75000"/>
                </a:schemeClr>
              </a:buClr>
              <a:defRPr/>
            </a:pPr>
            <a:r>
              <a:rPr lang="vi-VN" sz="1600">
                <a:solidFill>
                  <a:srgbClr val="595959"/>
                </a:solidFill>
                <a:latin typeface="Times New Roman" pitchFamily="18" charset="0"/>
                <a:cs typeface="Times New Roman" pitchFamily="18" charset="0"/>
              </a:rPr>
              <a:t>Hệ thống website được xây dựng trên nền Spring MVC Framework, được triển khai trên web application server, cụ thể là Tomcat</a:t>
            </a:r>
            <a:endParaRPr lang="en-US" sz="1600">
              <a:solidFill>
                <a:srgbClr val="595959"/>
              </a:solidFill>
              <a:latin typeface="Times New Roman" pitchFamily="18" charset="0"/>
              <a:cs typeface="Times New Roman" pitchFamily="18" charset="0"/>
            </a:endParaRPr>
          </a:p>
        </p:txBody>
      </p:sp>
      <p:sp>
        <p:nvSpPr>
          <p:cNvPr id="104" name="Rectangle 103"/>
          <p:cNvSpPr/>
          <p:nvPr/>
        </p:nvSpPr>
        <p:spPr>
          <a:xfrm rot="19126099">
            <a:off x="1270880" y="1315887"/>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01</a:t>
            </a:r>
          </a:p>
        </p:txBody>
      </p:sp>
      <p:sp>
        <p:nvSpPr>
          <p:cNvPr id="105" name="Rectangle 104"/>
          <p:cNvSpPr/>
          <p:nvPr/>
        </p:nvSpPr>
        <p:spPr>
          <a:xfrm rot="19126099">
            <a:off x="1250838" y="2666614"/>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02</a:t>
            </a:r>
          </a:p>
        </p:txBody>
      </p:sp>
      <p:sp>
        <p:nvSpPr>
          <p:cNvPr id="106" name="Rectangle 105"/>
          <p:cNvSpPr/>
          <p:nvPr/>
        </p:nvSpPr>
        <p:spPr>
          <a:xfrm rot="19126099">
            <a:off x="1240790" y="4032856"/>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03</a:t>
            </a:r>
          </a:p>
        </p:txBody>
      </p:sp>
      <p:pic>
        <p:nvPicPr>
          <p:cNvPr id="49" name="Picture 48"/>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0" name="TextBox 49"/>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1"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MỤC TIÊU</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cxnSp>
        <p:nvCxnSpPr>
          <p:cNvPr id="58" name="Straight Connector 5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9" name="Straight Connector 5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55" name="Group 54"/>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56" name="TextBox 55"/>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5</a:t>
              </a:r>
              <a:endParaRPr lang="en-US">
                <a:solidFill>
                  <a:srgbClr val="ED5555"/>
                </a:solidFill>
              </a:endParaRPr>
            </a:p>
          </p:txBody>
        </p:sp>
        <p:sp>
          <p:nvSpPr>
            <p:cNvPr id="6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30300290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5"/>
                                        </p:tgtEl>
                                        <p:attrNameLst>
                                          <p:attrName>r</p:attrName>
                                        </p:attrNameLst>
                                      </p:cBhvr>
                                    </p:animRot>
                                    <p:animRot by="-240000">
                                      <p:cBhvr>
                                        <p:cTn id="7" dur="200" fill="hold">
                                          <p:stCondLst>
                                            <p:cond delay="200"/>
                                          </p:stCondLst>
                                        </p:cTn>
                                        <p:tgtEl>
                                          <p:spTgt spid="55"/>
                                        </p:tgtEl>
                                        <p:attrNameLst>
                                          <p:attrName>r</p:attrName>
                                        </p:attrNameLst>
                                      </p:cBhvr>
                                    </p:animRot>
                                    <p:animRot by="240000">
                                      <p:cBhvr>
                                        <p:cTn id="8" dur="200" fill="hold">
                                          <p:stCondLst>
                                            <p:cond delay="400"/>
                                          </p:stCondLst>
                                        </p:cTn>
                                        <p:tgtEl>
                                          <p:spTgt spid="55"/>
                                        </p:tgtEl>
                                        <p:attrNameLst>
                                          <p:attrName>r</p:attrName>
                                        </p:attrNameLst>
                                      </p:cBhvr>
                                    </p:animRot>
                                    <p:animRot by="-240000">
                                      <p:cBhvr>
                                        <p:cTn id="9" dur="200" fill="hold">
                                          <p:stCondLst>
                                            <p:cond delay="600"/>
                                          </p:stCondLst>
                                        </p:cTn>
                                        <p:tgtEl>
                                          <p:spTgt spid="55"/>
                                        </p:tgtEl>
                                        <p:attrNameLst>
                                          <p:attrName>r</p:attrName>
                                        </p:attrNameLst>
                                      </p:cBhvr>
                                    </p:animRot>
                                    <p:animRot by="120000">
                                      <p:cBhvr>
                                        <p:cTn id="10" dur="200" fill="hold">
                                          <p:stCondLst>
                                            <p:cond delay="800"/>
                                          </p:stCondLst>
                                        </p:cTn>
                                        <p:tgtEl>
                                          <p:spTgt spid="5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barn(inVertical)">
                                      <p:cBhvr>
                                        <p:cTn id="15" dur="500"/>
                                        <p:tgtEl>
                                          <p:spTgt spid="10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arn(inVertical)">
                                      <p:cBhvr>
                                        <p:cTn id="18" dur="500"/>
                                        <p:tgtEl>
                                          <p:spTgt spid="104"/>
                                        </p:tgtEl>
                                      </p:cBhvr>
                                    </p:animEffect>
                                  </p:childTnLst>
                                </p:cTn>
                              </p:par>
                              <p:par>
                                <p:cTn id="19" presetID="16" presetClass="entr" presetSubtype="21"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barn(inVertical)">
                                      <p:cBhvr>
                                        <p:cTn id="21" dur="500"/>
                                        <p:tgtEl>
                                          <p:spTgt spid="92"/>
                                        </p:tgtEl>
                                      </p:cBhvr>
                                    </p:animEffect>
                                  </p:childTnLst>
                                </p:cTn>
                              </p:par>
                              <p:par>
                                <p:cTn id="22" presetID="16" presetClass="entr" presetSubtype="21" fill="hold" nodeType="withEffect">
                                  <p:stCondLst>
                                    <p:cond delay="0"/>
                                  </p:stCondLst>
                                  <p:childTnLst>
                                    <p:set>
                                      <p:cBhvr>
                                        <p:cTn id="23" dur="1" fill="hold">
                                          <p:stCondLst>
                                            <p:cond delay="0"/>
                                          </p:stCondLst>
                                        </p:cTn>
                                        <p:tgtEl>
                                          <p:spTgt spid="6157"/>
                                        </p:tgtEl>
                                        <p:attrNameLst>
                                          <p:attrName>style.visibility</p:attrName>
                                        </p:attrNameLst>
                                      </p:cBhvr>
                                      <p:to>
                                        <p:strVal val="visible"/>
                                      </p:to>
                                    </p:set>
                                    <p:animEffect transition="in" filter="barn(inVertical)">
                                      <p:cBhvr>
                                        <p:cTn id="24" dur="500"/>
                                        <p:tgtEl>
                                          <p:spTgt spid="615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500"/>
                                        <p:tgtEl>
                                          <p:spTgt spid="105"/>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randombar(horizontal)">
                                      <p:cBhvr>
                                        <p:cTn id="32" dur="500"/>
                                        <p:tgtEl>
                                          <p:spTgt spid="10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randombar(horizontal)">
                                      <p:cBhvr>
                                        <p:cTn id="35" dur="500"/>
                                        <p:tgtEl>
                                          <p:spTgt spid="88"/>
                                        </p:tgtEl>
                                      </p:cBhvr>
                                    </p:animEffect>
                                  </p:childTnLst>
                                </p:cTn>
                              </p:par>
                              <p:par>
                                <p:cTn id="36" presetID="14" presetClass="entr" presetSubtype="10" fill="hold" nodeType="withEffect">
                                  <p:stCondLst>
                                    <p:cond delay="0"/>
                                  </p:stCondLst>
                                  <p:childTnLst>
                                    <p:set>
                                      <p:cBhvr>
                                        <p:cTn id="37" dur="1" fill="hold">
                                          <p:stCondLst>
                                            <p:cond delay="0"/>
                                          </p:stCondLst>
                                        </p:cTn>
                                        <p:tgtEl>
                                          <p:spTgt spid="6158"/>
                                        </p:tgtEl>
                                        <p:attrNameLst>
                                          <p:attrName>style.visibility</p:attrName>
                                        </p:attrNameLst>
                                      </p:cBhvr>
                                      <p:to>
                                        <p:strVal val="visible"/>
                                      </p:to>
                                    </p:set>
                                    <p:animEffect transition="in" filter="randombar(horizontal)">
                                      <p:cBhvr>
                                        <p:cTn id="38" dur="500"/>
                                        <p:tgtEl>
                                          <p:spTgt spid="615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additive="base">
                                        <p:cTn id="43" dur="500" fill="hold"/>
                                        <p:tgtEl>
                                          <p:spTgt spid="103"/>
                                        </p:tgtEl>
                                        <p:attrNameLst>
                                          <p:attrName>ppt_x</p:attrName>
                                        </p:attrNameLst>
                                      </p:cBhvr>
                                      <p:tavLst>
                                        <p:tav tm="0">
                                          <p:val>
                                            <p:strVal val="#ppt_x"/>
                                          </p:val>
                                        </p:tav>
                                        <p:tav tm="100000">
                                          <p:val>
                                            <p:strVal val="#ppt_x"/>
                                          </p:val>
                                        </p:tav>
                                      </p:tavLst>
                                    </p:anim>
                                    <p:anim calcmode="lin" valueType="num">
                                      <p:cBhvr additive="base">
                                        <p:cTn id="44" dur="500" fill="hold"/>
                                        <p:tgtEl>
                                          <p:spTgt spid="10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159"/>
                                        </p:tgtEl>
                                        <p:attrNameLst>
                                          <p:attrName>style.visibility</p:attrName>
                                        </p:attrNameLst>
                                      </p:cBhvr>
                                      <p:to>
                                        <p:strVal val="visible"/>
                                      </p:to>
                                    </p:set>
                                    <p:anim calcmode="lin" valueType="num">
                                      <p:cBhvr additive="base">
                                        <p:cTn id="47" dur="500" fill="hold"/>
                                        <p:tgtEl>
                                          <p:spTgt spid="6159"/>
                                        </p:tgtEl>
                                        <p:attrNameLst>
                                          <p:attrName>ppt_x</p:attrName>
                                        </p:attrNameLst>
                                      </p:cBhvr>
                                      <p:tavLst>
                                        <p:tav tm="0">
                                          <p:val>
                                            <p:strVal val="#ppt_x"/>
                                          </p:val>
                                        </p:tav>
                                        <p:tav tm="100000">
                                          <p:val>
                                            <p:strVal val="#ppt_x"/>
                                          </p:val>
                                        </p:tav>
                                      </p:tavLst>
                                    </p:anim>
                                    <p:anim calcmode="lin" valueType="num">
                                      <p:cBhvr additive="base">
                                        <p:cTn id="48" dur="500" fill="hold"/>
                                        <p:tgtEl>
                                          <p:spTgt spid="615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 calcmode="lin" valueType="num">
                                      <p:cBhvr additive="base">
                                        <p:cTn id="55" dur="500" fill="hold"/>
                                        <p:tgtEl>
                                          <p:spTgt spid="106"/>
                                        </p:tgtEl>
                                        <p:attrNameLst>
                                          <p:attrName>ppt_x</p:attrName>
                                        </p:attrNameLst>
                                      </p:cBhvr>
                                      <p:tavLst>
                                        <p:tav tm="0">
                                          <p:val>
                                            <p:strVal val="#ppt_x"/>
                                          </p:val>
                                        </p:tav>
                                        <p:tav tm="100000">
                                          <p:val>
                                            <p:strVal val="#ppt_x"/>
                                          </p:val>
                                        </p:tav>
                                      </p:tavLst>
                                    </p:anim>
                                    <p:anim calcmode="lin" valueType="num">
                                      <p:cBhvr additive="base">
                                        <p:cTn id="56"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01" grpId="0"/>
      <p:bldP spid="102" grpId="0"/>
      <p:bldP spid="103" grpId="0"/>
      <p:bldP spid="104" grpId="0"/>
      <p:bldP spid="105" grpId="0"/>
      <p:bldP spid="10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3" name="TextBox 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 name="TextBox 3"/>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8"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smtClean="0">
                <a:solidFill>
                  <a:srgbClr val="C20483"/>
                </a:solidFill>
                <a:latin typeface="Times New Roman"/>
              </a:rPr>
              <a:t>PHẠM VI ĐỀ TÀI</a:t>
            </a:r>
            <a:endParaRPr lang="en-US">
              <a:solidFill>
                <a:srgbClr val="C20483"/>
              </a:solidFill>
              <a:latin typeface="Times New Roman"/>
            </a:endParaRPr>
          </a:p>
        </p:txBody>
      </p:sp>
      <p:cxnSp>
        <p:nvCxnSpPr>
          <p:cNvPr id="43" name="Straight Connector 4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44" name="Straight Connector 4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8" name="Group 24"/>
          <p:cNvGrpSpPr>
            <a:grpSpLocks/>
          </p:cNvGrpSpPr>
          <p:nvPr/>
        </p:nvGrpSpPr>
        <p:grpSpPr bwMode="auto">
          <a:xfrm>
            <a:off x="2642561" y="912615"/>
            <a:ext cx="963190" cy="1601208"/>
            <a:chOff x="6953976" y="2681453"/>
            <a:chExt cx="994574" cy="1965839"/>
          </a:xfrm>
        </p:grpSpPr>
        <p:sp>
          <p:nvSpPr>
            <p:cNvPr id="58" name="Rectangle 57"/>
            <p:cNvSpPr/>
            <p:nvPr/>
          </p:nvSpPr>
          <p:spPr>
            <a:xfrm>
              <a:off x="6957637" y="2681453"/>
              <a:ext cx="990913" cy="1442756"/>
            </a:xfrm>
            <a:prstGeom prst="rect">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Pentagon 27"/>
            <p:cNvSpPr/>
            <p:nvPr/>
          </p:nvSpPr>
          <p:spPr>
            <a:xfrm rot="16200000" flipH="1" flipV="1">
              <a:off x="6487595" y="3189998"/>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rgbClr val="BBEADE"/>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51" name="Group 36"/>
          <p:cNvGrpSpPr>
            <a:grpSpLocks/>
          </p:cNvGrpSpPr>
          <p:nvPr/>
        </p:nvGrpSpPr>
        <p:grpSpPr bwMode="auto">
          <a:xfrm>
            <a:off x="6197036" y="915887"/>
            <a:ext cx="963190" cy="1597197"/>
            <a:chOff x="6729875" y="2685464"/>
            <a:chExt cx="994575" cy="1960914"/>
          </a:xfrm>
        </p:grpSpPr>
        <p:sp>
          <p:nvSpPr>
            <p:cNvPr id="52" name="Rectangle 51"/>
            <p:cNvSpPr/>
            <p:nvPr/>
          </p:nvSpPr>
          <p:spPr>
            <a:xfrm>
              <a:off x="6733537" y="2685464"/>
              <a:ext cx="990913" cy="1442755"/>
            </a:xfrm>
            <a:prstGeom prst="rect">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Pentagon 27"/>
            <p:cNvSpPr/>
            <p:nvPr/>
          </p:nvSpPr>
          <p:spPr>
            <a:xfrm rot="16200000" flipH="1" flipV="1">
              <a:off x="6263494" y="3189084"/>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chemeClr val="accent5">
                <a:lumMod val="20000"/>
                <a:lumOff val="80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pic>
        <p:nvPicPr>
          <p:cNvPr id="47" name="Picture 345" descr="shadow_1_m"/>
          <p:cNvPicPr>
            <a:picLocks noChangeAspect="1" noChangeArrowheads="1"/>
          </p:cNvPicPr>
          <p:nvPr/>
        </p:nvPicPr>
        <p:blipFill>
          <a:blip r:embed="rId4"/>
          <a:srcRect t="61411"/>
          <a:stretch>
            <a:fillRect/>
          </a:stretch>
        </p:blipFill>
        <p:spPr bwMode="gray">
          <a:xfrm rot="10800000" flipH="1" flipV="1">
            <a:off x="1314931" y="903918"/>
            <a:ext cx="7128272" cy="84605"/>
          </a:xfrm>
          <a:prstGeom prst="rect">
            <a:avLst/>
          </a:prstGeom>
          <a:noFill/>
          <a:ln w="9525">
            <a:noFill/>
            <a:miter lim="800000"/>
            <a:headEnd/>
            <a:tailEnd/>
          </a:ln>
        </p:spPr>
      </p:pic>
      <p:grpSp>
        <p:nvGrpSpPr>
          <p:cNvPr id="61" name="Group 40"/>
          <p:cNvGrpSpPr>
            <a:grpSpLocks/>
          </p:cNvGrpSpPr>
          <p:nvPr/>
        </p:nvGrpSpPr>
        <p:grpSpPr bwMode="auto">
          <a:xfrm>
            <a:off x="1543315" y="2831024"/>
            <a:ext cx="2894027" cy="1098943"/>
            <a:chOff x="899884" y="870947"/>
            <a:chExt cx="3299967" cy="1586195"/>
          </a:xfrm>
        </p:grpSpPr>
        <p:sp>
          <p:nvSpPr>
            <p:cNvPr id="66" name="Rectangle 65"/>
            <p:cNvSpPr/>
            <p:nvPr/>
          </p:nvSpPr>
          <p:spPr>
            <a:xfrm>
              <a:off x="899886" y="1257615"/>
              <a:ext cx="3299965" cy="805989"/>
            </a:xfrm>
            <a:prstGeom prst="rect">
              <a:avLst/>
            </a:prstGeom>
            <a:gradFill flip="none" rotWithShape="1">
              <a:gsLst>
                <a:gs pos="20000">
                  <a:schemeClr val="accent2"/>
                </a:gs>
                <a:gs pos="0">
                  <a:schemeClr val="accent2">
                    <a:lumMod val="75000"/>
                  </a:schemeClr>
                </a:gs>
                <a:gs pos="80000">
                  <a:schemeClr val="accent2"/>
                </a:gs>
                <a:gs pos="50000">
                  <a:schemeClr val="accent2">
                    <a:lumMod val="80000"/>
                    <a:lumOff val="20000"/>
                  </a:schemeClr>
                </a:gs>
                <a:gs pos="100000">
                  <a:schemeClr val="accent2">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7" name="Picture 345" descr="shadow_1_m"/>
            <p:cNvPicPr>
              <a:picLocks noChangeAspect="1" noChangeArrowheads="1"/>
            </p:cNvPicPr>
            <p:nvPr/>
          </p:nvPicPr>
          <p:blipFill>
            <a:blip r:embed="rId5"/>
            <a:srcRect t="61411"/>
            <a:stretch>
              <a:fillRect/>
            </a:stretch>
          </p:blipFill>
          <p:spPr bwMode="gray">
            <a:xfrm rot="5400000" flipV="1">
              <a:off x="146193" y="1624639"/>
              <a:ext cx="1586193" cy="78811"/>
            </a:xfrm>
            <a:prstGeom prst="rect">
              <a:avLst/>
            </a:prstGeom>
            <a:noFill/>
            <a:ln w="9525">
              <a:noFill/>
              <a:miter lim="800000"/>
              <a:headEnd/>
              <a:tailEnd/>
            </a:ln>
          </p:spPr>
        </p:pic>
        <p:pic>
          <p:nvPicPr>
            <p:cNvPr id="102"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62" name="Group 44"/>
          <p:cNvGrpSpPr>
            <a:grpSpLocks/>
          </p:cNvGrpSpPr>
          <p:nvPr/>
        </p:nvGrpSpPr>
        <p:grpSpPr bwMode="auto">
          <a:xfrm>
            <a:off x="1543315" y="3783525"/>
            <a:ext cx="2894025" cy="1098945"/>
            <a:chOff x="899884" y="2202228"/>
            <a:chExt cx="3299965" cy="1586197"/>
          </a:xfrm>
        </p:grpSpPr>
        <p:sp>
          <p:nvSpPr>
            <p:cNvPr id="63" name="Rectangle 62"/>
            <p:cNvSpPr/>
            <p:nvPr/>
          </p:nvSpPr>
          <p:spPr>
            <a:xfrm>
              <a:off x="899884" y="2588894"/>
              <a:ext cx="3299965" cy="805989"/>
            </a:xfrm>
            <a:prstGeom prst="rect">
              <a:avLst/>
            </a:prstGeom>
            <a:gradFill flip="none" rotWithShape="1">
              <a:gsLst>
                <a:gs pos="20000">
                  <a:schemeClr val="accent3"/>
                </a:gs>
                <a:gs pos="0">
                  <a:schemeClr val="accent3">
                    <a:lumMod val="75000"/>
                  </a:schemeClr>
                </a:gs>
                <a:gs pos="80000">
                  <a:schemeClr val="accent3"/>
                </a:gs>
                <a:gs pos="50000">
                  <a:schemeClr val="accent3">
                    <a:lumMod val="80000"/>
                    <a:lumOff val="20000"/>
                  </a:schemeClr>
                </a:gs>
                <a:gs pos="100000">
                  <a:schemeClr val="accent3">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4" name="Picture 345" descr="shadow_1_m"/>
            <p:cNvPicPr>
              <a:picLocks noChangeAspect="1" noChangeArrowheads="1"/>
            </p:cNvPicPr>
            <p:nvPr/>
          </p:nvPicPr>
          <p:blipFill>
            <a:blip r:embed="rId5"/>
            <a:srcRect t="61411"/>
            <a:stretch>
              <a:fillRect/>
            </a:stretch>
          </p:blipFill>
          <p:spPr bwMode="gray">
            <a:xfrm rot="5400000" flipV="1">
              <a:off x="146193" y="2955919"/>
              <a:ext cx="1586194" cy="78811"/>
            </a:xfrm>
            <a:prstGeom prst="rect">
              <a:avLst/>
            </a:prstGeom>
            <a:noFill/>
            <a:ln w="9525">
              <a:noFill/>
              <a:miter lim="800000"/>
              <a:headEnd/>
              <a:tailEnd/>
            </a:ln>
          </p:spPr>
        </p:pic>
        <p:pic>
          <p:nvPicPr>
            <p:cNvPr id="65"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grpSp>
        <p:nvGrpSpPr>
          <p:cNvPr id="104" name="Group 49"/>
          <p:cNvGrpSpPr>
            <a:grpSpLocks/>
          </p:cNvGrpSpPr>
          <p:nvPr/>
        </p:nvGrpSpPr>
        <p:grpSpPr bwMode="auto">
          <a:xfrm>
            <a:off x="5167194" y="2831024"/>
            <a:ext cx="2986206" cy="1098944"/>
            <a:chOff x="899885" y="870946"/>
            <a:chExt cx="3299964" cy="1586196"/>
          </a:xfrm>
        </p:grpSpPr>
        <p:sp>
          <p:nvSpPr>
            <p:cNvPr id="109" name="Rectangle 108"/>
            <p:cNvSpPr/>
            <p:nvPr/>
          </p:nvSpPr>
          <p:spPr>
            <a:xfrm>
              <a:off x="899885" y="1257614"/>
              <a:ext cx="3299964" cy="805989"/>
            </a:xfrm>
            <a:prstGeom prst="rect">
              <a:avLst/>
            </a:prstGeom>
            <a:gradFill flip="none" rotWithShape="1">
              <a:gsLst>
                <a:gs pos="20000">
                  <a:schemeClr val="accent5"/>
                </a:gs>
                <a:gs pos="0">
                  <a:schemeClr val="accent5">
                    <a:lumMod val="75000"/>
                  </a:schemeClr>
                </a:gs>
                <a:gs pos="80000">
                  <a:schemeClr val="accent5"/>
                </a:gs>
                <a:gs pos="50000">
                  <a:schemeClr val="accent5">
                    <a:lumMod val="80000"/>
                    <a:lumOff val="20000"/>
                  </a:schemeClr>
                </a:gs>
                <a:gs pos="100000">
                  <a:schemeClr val="accent5">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10" name="Picture 345" descr="shadow_1_m"/>
            <p:cNvPicPr>
              <a:picLocks noChangeAspect="1" noChangeArrowheads="1"/>
            </p:cNvPicPr>
            <p:nvPr/>
          </p:nvPicPr>
          <p:blipFill>
            <a:blip r:embed="rId5"/>
            <a:srcRect t="61411"/>
            <a:stretch>
              <a:fillRect/>
            </a:stretch>
          </p:blipFill>
          <p:spPr bwMode="gray">
            <a:xfrm rot="5400000" flipV="1">
              <a:off x="146193" y="1624639"/>
              <a:ext cx="1586195" cy="78810"/>
            </a:xfrm>
            <a:prstGeom prst="rect">
              <a:avLst/>
            </a:prstGeom>
            <a:noFill/>
            <a:ln w="9525">
              <a:noFill/>
              <a:miter lim="800000"/>
              <a:headEnd/>
              <a:tailEnd/>
            </a:ln>
          </p:spPr>
        </p:pic>
        <p:pic>
          <p:nvPicPr>
            <p:cNvPr id="111"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105" name="Group 50"/>
          <p:cNvGrpSpPr>
            <a:grpSpLocks/>
          </p:cNvGrpSpPr>
          <p:nvPr/>
        </p:nvGrpSpPr>
        <p:grpSpPr bwMode="auto">
          <a:xfrm>
            <a:off x="5167194" y="3783527"/>
            <a:ext cx="2986206" cy="1098944"/>
            <a:chOff x="899885" y="2202229"/>
            <a:chExt cx="3299964" cy="1586196"/>
          </a:xfrm>
        </p:grpSpPr>
        <p:sp>
          <p:nvSpPr>
            <p:cNvPr id="106" name="Rectangle 105"/>
            <p:cNvSpPr/>
            <p:nvPr/>
          </p:nvSpPr>
          <p:spPr>
            <a:xfrm>
              <a:off x="899885" y="2588894"/>
              <a:ext cx="3299964" cy="805989"/>
            </a:xfrm>
            <a:prstGeom prst="rect">
              <a:avLst/>
            </a:prstGeom>
            <a:gradFill flip="none" rotWithShape="1">
              <a:gsLst>
                <a:gs pos="20000">
                  <a:schemeClr val="accent4"/>
                </a:gs>
                <a:gs pos="0">
                  <a:schemeClr val="accent4">
                    <a:lumMod val="75000"/>
                  </a:schemeClr>
                </a:gs>
                <a:gs pos="80000">
                  <a:schemeClr val="accent4"/>
                </a:gs>
                <a:gs pos="50000">
                  <a:schemeClr val="accent4">
                    <a:lumMod val="80000"/>
                    <a:lumOff val="20000"/>
                  </a:schemeClr>
                </a:gs>
                <a:gs pos="100000">
                  <a:schemeClr val="accent4">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07" name="Picture 345" descr="shadow_1_m"/>
            <p:cNvPicPr>
              <a:picLocks noChangeAspect="1" noChangeArrowheads="1"/>
            </p:cNvPicPr>
            <p:nvPr/>
          </p:nvPicPr>
          <p:blipFill>
            <a:blip r:embed="rId5"/>
            <a:srcRect t="61411"/>
            <a:stretch>
              <a:fillRect/>
            </a:stretch>
          </p:blipFill>
          <p:spPr bwMode="gray">
            <a:xfrm rot="5400000" flipV="1">
              <a:off x="146193" y="2955921"/>
              <a:ext cx="1586195" cy="78811"/>
            </a:xfrm>
            <a:prstGeom prst="rect">
              <a:avLst/>
            </a:prstGeom>
            <a:noFill/>
            <a:ln w="9525">
              <a:noFill/>
              <a:miter lim="800000"/>
              <a:headEnd/>
              <a:tailEnd/>
            </a:ln>
          </p:spPr>
        </p:pic>
        <p:pic>
          <p:nvPicPr>
            <p:cNvPr id="108"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sp>
        <p:nvSpPr>
          <p:cNvPr id="113" name="TextBox 112"/>
          <p:cNvSpPr txBox="1"/>
          <p:nvPr/>
        </p:nvSpPr>
        <p:spPr>
          <a:xfrm>
            <a:off x="3097730" y="951922"/>
            <a:ext cx="463589" cy="392415"/>
          </a:xfrm>
          <a:prstGeom prst="rect">
            <a:avLst/>
          </a:prstGeom>
          <a:noFill/>
        </p:spPr>
        <p:txBody>
          <a:bodyPr wrap="none">
            <a:spAutoFit/>
          </a:bodyPr>
          <a:lstStyle/>
          <a:p>
            <a:pPr algn="ctr">
              <a:defRPr/>
            </a:pPr>
            <a:r>
              <a:rPr lang="en-US" sz="1950" b="1" dirty="0">
                <a:solidFill>
                  <a:srgbClr val="BBEADE"/>
                </a:solidFill>
                <a:latin typeface="Arial" pitchFamily="34" charset="0"/>
                <a:cs typeface="Arial" pitchFamily="34" charset="0"/>
              </a:rPr>
              <a:t>01</a:t>
            </a:r>
          </a:p>
        </p:txBody>
      </p:sp>
      <p:sp>
        <p:nvSpPr>
          <p:cNvPr id="115" name="TextBox 114"/>
          <p:cNvSpPr txBox="1"/>
          <p:nvPr/>
        </p:nvSpPr>
        <p:spPr>
          <a:xfrm>
            <a:off x="6660296" y="990206"/>
            <a:ext cx="463589" cy="392415"/>
          </a:xfrm>
          <a:prstGeom prst="rect">
            <a:avLst/>
          </a:prstGeom>
          <a:noFill/>
        </p:spPr>
        <p:txBody>
          <a:bodyPr wrap="none">
            <a:spAutoFit/>
          </a:bodyPr>
          <a:lstStyle/>
          <a:p>
            <a:pPr algn="ctr">
              <a:defRPr/>
            </a:pPr>
            <a:r>
              <a:rPr lang="en-US" sz="1950" b="1" smtClean="0">
                <a:solidFill>
                  <a:schemeClr val="accent5">
                    <a:lumMod val="40000"/>
                    <a:lumOff val="60000"/>
                  </a:schemeClr>
                </a:solidFill>
                <a:latin typeface="Arial" pitchFamily="34" charset="0"/>
                <a:cs typeface="Arial" pitchFamily="34" charset="0"/>
              </a:rPr>
              <a:t>02</a:t>
            </a:r>
            <a:endParaRPr lang="en-US" sz="1950" b="1" dirty="0">
              <a:solidFill>
                <a:schemeClr val="accent5">
                  <a:lumMod val="40000"/>
                  <a:lumOff val="60000"/>
                </a:schemeClr>
              </a:solidFill>
              <a:latin typeface="Arial" pitchFamily="34" charset="0"/>
              <a:cs typeface="Arial" pitchFamily="34" charset="0"/>
            </a:endParaRPr>
          </a:p>
        </p:txBody>
      </p:sp>
      <p:sp>
        <p:nvSpPr>
          <p:cNvPr id="116" name="Text Box 3"/>
          <p:cNvSpPr txBox="1">
            <a:spLocks noChangeArrowheads="1"/>
          </p:cNvSpPr>
          <p:nvPr/>
        </p:nvSpPr>
        <p:spPr bwMode="ltGray">
          <a:xfrm>
            <a:off x="2665783" y="1522501"/>
            <a:ext cx="913209" cy="618631"/>
          </a:xfrm>
          <a:prstGeom prst="rect">
            <a:avLst/>
          </a:prstGeom>
          <a:noFill/>
          <a:ln w="9525" algn="ctr">
            <a:noFill/>
            <a:miter lim="800000"/>
            <a:headEnd/>
            <a:tailEnd/>
          </a:ln>
          <a:effectLst/>
        </p:spPr>
        <p:txBody>
          <a:bodyPr anchor="ctr">
            <a:spAutoFit/>
          </a:bodyPr>
          <a:lstStyle/>
          <a:p>
            <a:pPr algn="ctr">
              <a:lnSpc>
                <a:spcPct val="95000"/>
              </a:lnSpc>
              <a:spcAft>
                <a:spcPts val="600"/>
              </a:spcAft>
            </a:pPr>
            <a:r>
              <a:rPr lang="en-US" b="1" smtClean="0">
                <a:solidFill>
                  <a:srgbClr val="55CBAC"/>
                </a:solidFill>
                <a:latin typeface="+mj-lt"/>
              </a:rPr>
              <a:t>Về lý thuyết</a:t>
            </a:r>
            <a:endParaRPr lang="en-US" b="1">
              <a:solidFill>
                <a:srgbClr val="55CBAC"/>
              </a:solidFill>
              <a:latin typeface="+mj-lt"/>
            </a:endParaRPr>
          </a:p>
        </p:txBody>
      </p:sp>
      <p:sp>
        <p:nvSpPr>
          <p:cNvPr id="119" name="Text Box 3"/>
          <p:cNvSpPr txBox="1">
            <a:spLocks noChangeArrowheads="1"/>
          </p:cNvSpPr>
          <p:nvPr/>
        </p:nvSpPr>
        <p:spPr bwMode="ltGray">
          <a:xfrm>
            <a:off x="6246358" y="1467403"/>
            <a:ext cx="914400" cy="6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95000"/>
              </a:lnSpc>
              <a:spcAft>
                <a:spcPts val="600"/>
              </a:spcAft>
              <a:defRPr/>
            </a:pPr>
            <a:r>
              <a:rPr lang="en-US" b="1" smtClean="0">
                <a:solidFill>
                  <a:srgbClr val="7789D7"/>
                </a:solidFill>
                <a:latin typeface="+mj-lt"/>
              </a:rPr>
              <a:t>Về kỹ thuật</a:t>
            </a:r>
            <a:endParaRPr lang="en-US" b="1" dirty="0">
              <a:solidFill>
                <a:srgbClr val="7789D7"/>
              </a:solidFill>
              <a:latin typeface="+mj-lt"/>
            </a:endParaRPr>
          </a:p>
        </p:txBody>
      </p:sp>
      <p:sp>
        <p:nvSpPr>
          <p:cNvPr id="120" name="Text Box 3"/>
          <p:cNvSpPr txBox="1">
            <a:spLocks noChangeArrowheads="1"/>
          </p:cNvSpPr>
          <p:nvPr/>
        </p:nvSpPr>
        <p:spPr bwMode="ltGray">
          <a:xfrm>
            <a:off x="1666129" y="3138674"/>
            <a:ext cx="2746144" cy="472437"/>
          </a:xfrm>
          <a:prstGeom prst="rect">
            <a:avLst/>
          </a:prstGeom>
          <a:noFill/>
          <a:ln w="9525" algn="ctr">
            <a:noFill/>
            <a:miter lim="800000"/>
            <a:headEnd/>
            <a:tailEnd/>
          </a:ln>
          <a:effectLst/>
        </p:spPr>
        <p:txBody>
          <a:bodyPr wrap="square">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N</a:t>
            </a:r>
            <a:r>
              <a:rPr lang="vi-VN" altLang="en-US" sz="1300" b="1">
                <a:solidFill>
                  <a:schemeClr val="bg1"/>
                </a:solidFill>
                <a:latin typeface="Times New Roman" panose="02020603050405020304" pitchFamily="18" charset="0"/>
                <a:cs typeface="Times New Roman" panose="02020603050405020304" pitchFamily="18" charset="0"/>
              </a:rPr>
              <a:t>gôn ngữ lập trình Web, phân tích và thiết kế cơ sở dữ liệu</a:t>
            </a:r>
            <a:endParaRPr lang="en-US" altLang="en-US" sz="1300" b="1">
              <a:solidFill>
                <a:schemeClr val="bg1"/>
              </a:solidFill>
              <a:latin typeface="Times New Roman" panose="02020603050405020304" pitchFamily="18" charset="0"/>
              <a:cs typeface="Times New Roman" panose="02020603050405020304" pitchFamily="18" charset="0"/>
            </a:endParaRPr>
          </a:p>
        </p:txBody>
      </p:sp>
      <p:sp>
        <p:nvSpPr>
          <p:cNvPr id="121" name="Text Box 3"/>
          <p:cNvSpPr txBox="1">
            <a:spLocks noChangeArrowheads="1"/>
          </p:cNvSpPr>
          <p:nvPr/>
        </p:nvSpPr>
        <p:spPr bwMode="ltGray">
          <a:xfrm>
            <a:off x="2006334" y="4094396"/>
            <a:ext cx="2065734" cy="472437"/>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Spring MVC Framework, Hibernate và Maven</a:t>
            </a:r>
          </a:p>
        </p:txBody>
      </p:sp>
      <p:sp>
        <p:nvSpPr>
          <p:cNvPr id="122" name="Text Box 3"/>
          <p:cNvSpPr txBox="1">
            <a:spLocks noChangeArrowheads="1"/>
          </p:cNvSpPr>
          <p:nvPr/>
        </p:nvSpPr>
        <p:spPr bwMode="ltGray">
          <a:xfrm>
            <a:off x="5627429" y="3229349"/>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Power Designer</a:t>
            </a:r>
          </a:p>
        </p:txBody>
      </p:sp>
      <p:sp>
        <p:nvSpPr>
          <p:cNvPr id="123" name="Text Box 3"/>
          <p:cNvSpPr txBox="1">
            <a:spLocks noChangeArrowheads="1"/>
          </p:cNvSpPr>
          <p:nvPr/>
        </p:nvSpPr>
        <p:spPr bwMode="ltGray">
          <a:xfrm>
            <a:off x="5772031" y="4189421"/>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MySQL</a:t>
            </a:r>
          </a:p>
        </p:txBody>
      </p:sp>
      <p:grpSp>
        <p:nvGrpSpPr>
          <p:cNvPr id="40" name="Group 39"/>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41" name="TextBox 40"/>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6</a:t>
              </a:r>
              <a:endParaRPr lang="en-US">
                <a:solidFill>
                  <a:srgbClr val="ED5555"/>
                </a:solidFill>
              </a:endParaRPr>
            </a:p>
          </p:txBody>
        </p:sp>
        <p:sp>
          <p:nvSpPr>
            <p:cNvPr id="42"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60342416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0"/>
                                        </p:tgtEl>
                                        <p:attrNameLst>
                                          <p:attrName>r</p:attrName>
                                        </p:attrNameLst>
                                      </p:cBhvr>
                                    </p:animRot>
                                    <p:animRot by="-240000">
                                      <p:cBhvr>
                                        <p:cTn id="7" dur="200" fill="hold">
                                          <p:stCondLst>
                                            <p:cond delay="200"/>
                                          </p:stCondLst>
                                        </p:cTn>
                                        <p:tgtEl>
                                          <p:spTgt spid="40"/>
                                        </p:tgtEl>
                                        <p:attrNameLst>
                                          <p:attrName>r</p:attrName>
                                        </p:attrNameLst>
                                      </p:cBhvr>
                                    </p:animRot>
                                    <p:animRot by="240000">
                                      <p:cBhvr>
                                        <p:cTn id="8" dur="200" fill="hold">
                                          <p:stCondLst>
                                            <p:cond delay="400"/>
                                          </p:stCondLst>
                                        </p:cTn>
                                        <p:tgtEl>
                                          <p:spTgt spid="40"/>
                                        </p:tgtEl>
                                        <p:attrNameLst>
                                          <p:attrName>r</p:attrName>
                                        </p:attrNameLst>
                                      </p:cBhvr>
                                    </p:animRot>
                                    <p:animRot by="-240000">
                                      <p:cBhvr>
                                        <p:cTn id="9" dur="200" fill="hold">
                                          <p:stCondLst>
                                            <p:cond delay="600"/>
                                          </p:stCondLst>
                                        </p:cTn>
                                        <p:tgtEl>
                                          <p:spTgt spid="40"/>
                                        </p:tgtEl>
                                        <p:attrNameLst>
                                          <p:attrName>r</p:attrName>
                                        </p:attrNameLst>
                                      </p:cBhvr>
                                    </p:animRot>
                                    <p:animRot by="120000">
                                      <p:cBhvr>
                                        <p:cTn id="10" dur="200" fill="hold">
                                          <p:stCondLst>
                                            <p:cond delay="800"/>
                                          </p:stCondLst>
                                        </p:cTn>
                                        <p:tgtEl>
                                          <p:spTgt spid="4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p:cTn id="20" dur="500" fill="hold"/>
                                        <p:tgtEl>
                                          <p:spTgt spid="116"/>
                                        </p:tgtEl>
                                        <p:attrNameLst>
                                          <p:attrName>ppt_w</p:attrName>
                                        </p:attrNameLst>
                                      </p:cBhvr>
                                      <p:tavLst>
                                        <p:tav tm="0">
                                          <p:val>
                                            <p:fltVal val="0"/>
                                          </p:val>
                                        </p:tav>
                                        <p:tav tm="100000">
                                          <p:val>
                                            <p:strVal val="#ppt_w"/>
                                          </p:val>
                                        </p:tav>
                                      </p:tavLst>
                                    </p:anim>
                                    <p:anim calcmode="lin" valueType="num">
                                      <p:cBhvr>
                                        <p:cTn id="21" dur="500" fill="hold"/>
                                        <p:tgtEl>
                                          <p:spTgt spid="116"/>
                                        </p:tgtEl>
                                        <p:attrNameLst>
                                          <p:attrName>ppt_h</p:attrName>
                                        </p:attrNameLst>
                                      </p:cBhvr>
                                      <p:tavLst>
                                        <p:tav tm="0">
                                          <p:val>
                                            <p:fltVal val="0"/>
                                          </p:val>
                                        </p:tav>
                                        <p:tav tm="100000">
                                          <p:val>
                                            <p:strVal val="#ppt_h"/>
                                          </p:val>
                                        </p:tav>
                                      </p:tavLst>
                                    </p:anim>
                                    <p:animEffect transition="in" filter="fade">
                                      <p:cBhvr>
                                        <p:cTn id="22" dur="500"/>
                                        <p:tgtEl>
                                          <p:spTgt spid="1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 calcmode="lin" valueType="num">
                                      <p:cBhvr>
                                        <p:cTn id="25" dur="500" fill="hold"/>
                                        <p:tgtEl>
                                          <p:spTgt spid="113"/>
                                        </p:tgtEl>
                                        <p:attrNameLst>
                                          <p:attrName>ppt_w</p:attrName>
                                        </p:attrNameLst>
                                      </p:cBhvr>
                                      <p:tavLst>
                                        <p:tav tm="0">
                                          <p:val>
                                            <p:fltVal val="0"/>
                                          </p:val>
                                        </p:tav>
                                        <p:tav tm="100000">
                                          <p:val>
                                            <p:strVal val="#ppt_w"/>
                                          </p:val>
                                        </p:tav>
                                      </p:tavLst>
                                    </p:anim>
                                    <p:anim calcmode="lin" valueType="num">
                                      <p:cBhvr>
                                        <p:cTn id="26" dur="500" fill="hold"/>
                                        <p:tgtEl>
                                          <p:spTgt spid="113"/>
                                        </p:tgtEl>
                                        <p:attrNameLst>
                                          <p:attrName>ppt_h</p:attrName>
                                        </p:attrNameLst>
                                      </p:cBhvr>
                                      <p:tavLst>
                                        <p:tav tm="0">
                                          <p:val>
                                            <p:fltVal val="0"/>
                                          </p:val>
                                        </p:tav>
                                        <p:tav tm="100000">
                                          <p:val>
                                            <p:strVal val="#ppt_h"/>
                                          </p:val>
                                        </p:tav>
                                      </p:tavLst>
                                    </p:anim>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wipe(down)">
                                      <p:cBhvr>
                                        <p:cTn id="35" dur="500"/>
                                        <p:tgtEl>
                                          <p:spTgt spid="12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box(in)">
                                      <p:cBhvr>
                                        <p:cTn id="40" dur="500"/>
                                        <p:tgtEl>
                                          <p:spTgt spid="121"/>
                                        </p:tgtEl>
                                      </p:cBhvr>
                                    </p:animEffect>
                                  </p:childTnLst>
                                </p:cTn>
                              </p:par>
                              <p:par>
                                <p:cTn id="41" presetID="4" presetClass="entr" presetSubtype="16"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box(in)">
                                      <p:cBhvr>
                                        <p:cTn id="43" dur="3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19"/>
                                        </p:tgtEl>
                                        <p:attrNameLst>
                                          <p:attrName>style.visibility</p:attrName>
                                        </p:attrNameLst>
                                      </p:cBhvr>
                                      <p:to>
                                        <p:strVal val="visible"/>
                                      </p:to>
                                    </p:set>
                                    <p:anim calcmode="lin" valueType="num">
                                      <p:cBhvr>
                                        <p:cTn id="48" dur="500" fill="hold"/>
                                        <p:tgtEl>
                                          <p:spTgt spid="119"/>
                                        </p:tgtEl>
                                        <p:attrNameLst>
                                          <p:attrName>ppt_w</p:attrName>
                                        </p:attrNameLst>
                                      </p:cBhvr>
                                      <p:tavLst>
                                        <p:tav tm="0">
                                          <p:val>
                                            <p:fltVal val="0"/>
                                          </p:val>
                                        </p:tav>
                                        <p:tav tm="100000">
                                          <p:val>
                                            <p:strVal val="#ppt_w"/>
                                          </p:val>
                                        </p:tav>
                                      </p:tavLst>
                                    </p:anim>
                                    <p:anim calcmode="lin" valueType="num">
                                      <p:cBhvr>
                                        <p:cTn id="49" dur="500" fill="hold"/>
                                        <p:tgtEl>
                                          <p:spTgt spid="119"/>
                                        </p:tgtEl>
                                        <p:attrNameLst>
                                          <p:attrName>ppt_h</p:attrName>
                                        </p:attrNameLst>
                                      </p:cBhvr>
                                      <p:tavLst>
                                        <p:tav tm="0">
                                          <p:val>
                                            <p:fltVal val="0"/>
                                          </p:val>
                                        </p:tav>
                                        <p:tav tm="100000">
                                          <p:val>
                                            <p:strVal val="#ppt_h"/>
                                          </p:val>
                                        </p:tav>
                                      </p:tavLst>
                                    </p:anim>
                                    <p:animEffect transition="in" filter="fade">
                                      <p:cBhvr>
                                        <p:cTn id="50" dur="500"/>
                                        <p:tgtEl>
                                          <p:spTgt spid="119"/>
                                        </p:tgtEl>
                                      </p:cBhvr>
                                    </p:animEffect>
                                  </p:childTnLst>
                                </p:cTn>
                              </p:par>
                              <p:par>
                                <p:cTn id="51" presetID="53" presetClass="entr" presetSubtype="16"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anim calcmode="lin" valueType="num">
                                      <p:cBhvr>
                                        <p:cTn id="58" dur="500" fill="hold"/>
                                        <p:tgtEl>
                                          <p:spTgt spid="115"/>
                                        </p:tgtEl>
                                        <p:attrNameLst>
                                          <p:attrName>ppt_w</p:attrName>
                                        </p:attrNameLst>
                                      </p:cBhvr>
                                      <p:tavLst>
                                        <p:tav tm="0">
                                          <p:val>
                                            <p:fltVal val="0"/>
                                          </p:val>
                                        </p:tav>
                                        <p:tav tm="100000">
                                          <p:val>
                                            <p:strVal val="#ppt_w"/>
                                          </p:val>
                                        </p:tav>
                                      </p:tavLst>
                                    </p:anim>
                                    <p:anim calcmode="lin" valueType="num">
                                      <p:cBhvr>
                                        <p:cTn id="59" dur="500" fill="hold"/>
                                        <p:tgtEl>
                                          <p:spTgt spid="115"/>
                                        </p:tgtEl>
                                        <p:attrNameLst>
                                          <p:attrName>ppt_h</p:attrName>
                                        </p:attrNameLst>
                                      </p:cBhvr>
                                      <p:tavLst>
                                        <p:tav tm="0">
                                          <p:val>
                                            <p:fltVal val="0"/>
                                          </p:val>
                                        </p:tav>
                                        <p:tav tm="100000">
                                          <p:val>
                                            <p:strVal val="#ppt_h"/>
                                          </p:val>
                                        </p:tav>
                                      </p:tavLst>
                                    </p:anim>
                                    <p:animEffect transition="in" filter="fade">
                                      <p:cBhvr>
                                        <p:cTn id="60" dur="500"/>
                                        <p:tgtEl>
                                          <p:spTgt spid="115"/>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circle(in)">
                                      <p:cBhvr>
                                        <p:cTn id="65" dur="500"/>
                                        <p:tgtEl>
                                          <p:spTgt spid="104"/>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122"/>
                                        </p:tgtEl>
                                        <p:attrNameLst>
                                          <p:attrName>style.visibility</p:attrName>
                                        </p:attrNameLst>
                                      </p:cBhvr>
                                      <p:to>
                                        <p:strVal val="visible"/>
                                      </p:to>
                                    </p:set>
                                    <p:animEffect transition="in" filter="circle(in)">
                                      <p:cBhvr>
                                        <p:cTn id="68" dur="1000"/>
                                        <p:tgtEl>
                                          <p:spTgt spid="12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23"/>
                                        </p:tgtEl>
                                        <p:attrNameLst>
                                          <p:attrName>style.visibility</p:attrName>
                                        </p:attrNameLst>
                                      </p:cBhvr>
                                      <p:to>
                                        <p:strVal val="visible"/>
                                      </p:to>
                                    </p:set>
                                    <p:animEffect transition="in" filter="dissolve">
                                      <p:cBhvr>
                                        <p:cTn id="73" dur="500"/>
                                        <p:tgtEl>
                                          <p:spTgt spid="123"/>
                                        </p:tgtEl>
                                      </p:cBhvr>
                                    </p:animEffect>
                                  </p:childTnLst>
                                </p:cTn>
                              </p:par>
                              <p:par>
                                <p:cTn id="74" presetID="9" presetClass="entr" presetSubtype="0" fill="hold" nodeType="with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dissolve">
                                      <p:cBhvr>
                                        <p:cTn id="7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5" grpId="0"/>
      <p:bldP spid="116" grpId="0"/>
      <p:bldP spid="119" grpId="0"/>
      <p:bldP spid="120" grpId="0"/>
      <p:bldP spid="121" grpId="0"/>
      <p:bldP spid="122" grpId="0"/>
      <p:bldP spid="123" grpId="0"/>
    </p:bldLst>
  </p:timing>
</p:sld>
</file>

<file path=ppt/tags/tag1.xml><?xml version="1.0" encoding="utf-8"?>
<p:tagLst xmlns:a="http://schemas.openxmlformats.org/drawingml/2006/main" xmlns:r="http://schemas.openxmlformats.org/officeDocument/2006/relationships" xmlns:p="http://schemas.openxmlformats.org/presentationml/2006/main">
  <p:tag name="FONTWEIGHT:1:8:0" val="4"/>
  <p:tag name="FONTWEIGHT:1:6:0" val="4"/>
  <p:tag name="FONTWEIGHT:1:7:0" val="4"/>
  <p:tag name="FONTWEIGHT:1:0:0" val="4"/>
  <p:tag name="FONTWEIGHT:1:1:0" val="4"/>
  <p:tag name="FONTWEIGHT:1:4:0" val="4"/>
  <p:tag name="FONTWEIGHT:0:0:0" val="4"/>
  <p:tag name="FONTWEIGHT:1:5:0" val="4"/>
  <p:tag name="FONTWEIGHT:1:2:0" val="4"/>
  <p:tag name="FONTWEIGHT:1:3:0" val="4"/>
</p:tagLst>
</file>

<file path=ppt/tags/tag10.xml><?xml version="1.0" encoding="utf-8"?>
<p:tagLst xmlns:a="http://schemas.openxmlformats.org/drawingml/2006/main" xmlns:r="http://schemas.openxmlformats.org/officeDocument/2006/relationships" xmlns:p="http://schemas.openxmlformats.org/presentationml/2006/main">
  <p:tag name="FONTWEIGHT:9:1:0" val="4"/>
  <p:tag name="FONTWEIGHT:9:0:0" val="4"/>
  <p:tag name="FONTWEIGHT:9:4:0" val="4"/>
  <p:tag name="FONTWEIGHT:9:3:0" val="4"/>
  <p:tag name="LAYOUT" val="threePicAndTx"/>
  <p:tag name="FONTWEIGHT:9:2:0" val="4"/>
  <p:tag name="FONTWEIGHT:11:0:0" val="4"/>
  <p:tag name="FONTWEIGHT:13:1:0" val="4"/>
  <p:tag name="FONTWEIGHT:13:2:0" val="4"/>
  <p:tag name="FONTWEIGHT:13:0:0" val="4"/>
  <p:tag name="FONTWEIGHT:8:0:0" val="4"/>
  <p:tag name="FONTWEIGHT:11:2:0" val="4"/>
  <p:tag name="FONTWEIGHT:11:1:0" val="4"/>
  <p:tag name="FONTWEIGHT:11:4:0" val="4"/>
  <p:tag name="FONTWEIGHT:13:3:0" val="4"/>
  <p:tag name="FONTWEIGHT:11:3:0" val="4"/>
  <p:tag name="FONTWEIGHT:13:4:0" val="4"/>
</p:tagLst>
</file>

<file path=ppt/tags/tag11.xml><?xml version="1.0" encoding="utf-8"?>
<p:tagLst xmlns:a="http://schemas.openxmlformats.org/drawingml/2006/main" xmlns:r="http://schemas.openxmlformats.org/officeDocument/2006/relationships" xmlns:p="http://schemas.openxmlformats.org/presentationml/2006/main">
  <p:tag name="LAYOUT" val="fourPic"/>
  <p:tag name="FONTWEIGHT:7:0:0" val="4"/>
</p:tagLst>
</file>

<file path=ppt/tags/tag12.xml><?xml version="1.0" encoding="utf-8"?>
<p:tagLst xmlns:a="http://schemas.openxmlformats.org/drawingml/2006/main" xmlns:r="http://schemas.openxmlformats.org/officeDocument/2006/relationships" xmlns:p="http://schemas.openxmlformats.org/presentationml/2006/main">
  <p:tag name="FONTWEIGHT:7:0:7" val="4"/>
  <p:tag name="FONTWEIGHT:7:0:6" val="4"/>
  <p:tag name="FONTWEIGHT:7:0:5" val="4"/>
  <p:tag name="FONTWEIGHT:7:0:4" val="4"/>
  <p:tag name="FONTWEIGHT:7:0:3" val="4"/>
  <p:tag name="FONTWEIGHT:7:0:2" val="4"/>
  <p:tag name="FONTWEIGHT:6:0:0" val="4"/>
  <p:tag name="FONTWEIGHT:7:0:1" val="4"/>
  <p:tag name="FONTWEIGHT:7:0:0" val="4"/>
  <p:tag name="FONTWEIGHT:3:1:9" val="4"/>
  <p:tag name="FONTWEIGHT:7:0:15" val="4"/>
  <p:tag name="FONTWEIGHT:3:1:7" val="4"/>
  <p:tag name="FONTWEIGHT:3:1:8" val="4"/>
  <p:tag name="FONTWEIGHT:3:1:5" val="4"/>
  <p:tag name="FONTWEIGHT:7:0:12" val="4"/>
  <p:tag name="FONTWEIGHT:3:1:6" val="4"/>
  <p:tag name="FONTWEIGHT:7:0:11" val="4"/>
  <p:tag name="FONTWEIGHT:3:1:3" val="4"/>
  <p:tag name="FONTWEIGHT:7:0:9" val="4"/>
  <p:tag name="FONTWEIGHT:7:0:14" val="4"/>
  <p:tag name="FONTWEIGHT:3:1:4" val="4"/>
  <p:tag name="FONTWEIGHT:7:0:8" val="4"/>
  <p:tag name="FONTWEIGHT:7:0:13" val="4"/>
  <p:tag name="FONTWEIGHT:3:1:1" val="4"/>
  <p:tag name="FONTWEIGHT:3:1:2" val="4"/>
  <p:tag name="FONTWEIGHT:3:1:0" val="4"/>
  <p:tag name="FONTWEIGHT:6:0:2" val="4"/>
  <p:tag name="FONTWEIGHT:6:0:1" val="4"/>
  <p:tag name="FONTWEIGHT:6:0:4" val="4"/>
  <p:tag name="FONTWEIGHT:6:0:3" val="4"/>
  <p:tag name="FONTWEIGHT:6:0:6" val="4"/>
  <p:tag name="FONTWEIGHT:6:0:5" val="4"/>
  <p:tag name="FONTWEIGHT:6:0:8" val="4"/>
  <p:tag name="FONTWEIGHT:6:0:7" val="4"/>
  <p:tag name="FONTWEIGHT:3:0:16" val="4"/>
  <p:tag name="FONTWEIGHT:3:0:15" val="4"/>
  <p:tag name="FONTWEIGHT:3:0:17" val="4"/>
  <p:tag name="FONTWEIGHT:3:0:10" val="4"/>
  <p:tag name="FONTWEIGHT:3:0:12" val="4"/>
  <p:tag name="FONTWEIGHT:3:0:11" val="4"/>
  <p:tag name="FONTWEIGHT:3:0:14" val="4"/>
  <p:tag name="FONTWEIGHT:3:0:13" val="4"/>
  <p:tag name="FONTWEIGHT:2:0:5" val="4"/>
  <p:tag name="FONTWEIGHT:2:0:6" val="4"/>
  <p:tag name="FONTWEIGHT:2:0:7" val="4"/>
  <p:tag name="FONTWEIGHT:2:0:8" val="4"/>
  <p:tag name="FONTWEIGHT:2:0:9" val="4"/>
  <p:tag name="FONTWEIGHT:3:0:8" val="4"/>
  <p:tag name="FONTWEIGHT:3:2:6" val="4"/>
  <p:tag name="FONTWEIGHT:3:0:9" val="4"/>
  <p:tag name="FONTWEIGHT:3:2:7" val="4"/>
  <p:tag name="FONTWEIGHT:3:0:6" val="4"/>
  <p:tag name="FONTWEIGHT:3:2:4" val="4"/>
  <p:tag name="FONTWEIGHT:3:0:7" val="4"/>
  <p:tag name="FONTWEIGHT:3:2:5" val="4"/>
  <p:tag name="FONTWEIGHT:3:0:4" val="4"/>
  <p:tag name="FONTWEIGHT:3:2:2" val="4"/>
  <p:tag name="FONTWEIGHT:3:0:5" val="4"/>
  <p:tag name="FONTWEIGHT:3:2:3" val="4"/>
  <p:tag name="FONTWEIGHT:3:0:2" val="4"/>
  <p:tag name="FONTWEIGHT:3:2:0" val="4"/>
  <p:tag name="FONTWEIGHT:3:0:3" val="4"/>
  <p:tag name="FONTWEIGHT:3:2:1" val="4"/>
  <p:tag name="FONTWEIGHT:3:0:0" val="4"/>
  <p:tag name="FONTWEIGHT:3:0:1" val="4"/>
  <p:tag name="FONTWEIGHT:3:1:10" val="4"/>
  <p:tag name="FONTWEIGHT:6:1:1" val="4"/>
  <p:tag name="FONTWEIGHT:3:1:11" val="4"/>
  <p:tag name="FONTWEIGHT:6:1:0" val="4"/>
  <p:tag name="FONTWEIGHT:6:1:3" val="4"/>
  <p:tag name="FONTWEIGHT:2:0:0" val="4"/>
  <p:tag name="FONTWEIGHT:6:1:2" val="4"/>
  <p:tag name="FONTWEIGHT:2:0:1" val="4"/>
  <p:tag name="FONTWEIGHT:3:1:14" val="4"/>
  <p:tag name="FONTWEIGHT:2:0:2" val="4"/>
  <p:tag name="FONTWEIGHT:3:1:15" val="4"/>
  <p:tag name="FONTWEIGHT:2:0:3" val="4"/>
  <p:tag name="FONTWEIGHT:3:1:12" val="4"/>
  <p:tag name="FONTWEIGHT:2:0:4" val="4"/>
  <p:tag name="FONTWEIGHT:3:1:13" val="4"/>
  <p:tag name="FONTWEIGHT:2:0:11" val="4"/>
  <p:tag name="FONTWEIGHT:2:0:10" val="4"/>
  <p:tag name="FONTWEIGHT:2:0:13" val="4"/>
  <p:tag name="FONTWEIGHT:2:0:12" val="4"/>
  <p:tag name="FONTWEIGHT:2:0:14" val="4"/>
  <p:tag name="FONTWEIGHT:7:0:10" val="4"/>
  <p:tag name="FONTWEIGHT:5:0:0" val="4"/>
  <p:tag name="FONTWEIGHT:5:0:1" val="4"/>
</p:tagLst>
</file>

<file path=ppt/tags/tag13.xml><?xml version="1.0" encoding="utf-8"?>
<p:tagLst xmlns:a="http://schemas.openxmlformats.org/drawingml/2006/main" xmlns:r="http://schemas.openxmlformats.org/officeDocument/2006/relationships" xmlns:p="http://schemas.openxmlformats.org/presentationml/2006/main">
  <p:tag name="FONTWEIGHT:2:0:22" val="4"/>
  <p:tag name="FONTWEIGHT:2:0:21" val="4"/>
  <p:tag name="FONTWEIGHT:2:0:24" val="4"/>
  <p:tag name="FONTWEIGHT:2:0:23" val="4"/>
  <p:tag name="FONTWEIGHT:6:0:50" val="4"/>
  <p:tag name="FONTWEIGHT:6:0:51" val="4"/>
  <p:tag name="FONTWEIGHT:2:0:20" val="4"/>
  <p:tag name="FONTWEIGHT:6:0:52" val="4"/>
  <p:tag name="FONTWEIGHT:6:0:53" val="4"/>
  <p:tag name="FONTWEIGHT:2:0:29" val="4"/>
  <p:tag name="FONTWEIGHT:2:0:26" val="4"/>
  <p:tag name="FONTWEIGHT:2:0:25" val="4"/>
  <p:tag name="FONTWEIGHT:2:0:28" val="4"/>
  <p:tag name="FONTWEIGHT:2:0:27" val="4"/>
  <p:tag name="FONTWEIGHT:6:0:43" val="4"/>
  <p:tag name="FONTWEIGHT:6:0:44" val="4"/>
  <p:tag name="FONTWEIGHT:6:0:45" val="4"/>
  <p:tag name="FONTWEIGHT:6:0:46" val="4"/>
  <p:tag name="FONTWEIGHT:6:0:47" val="4"/>
  <p:tag name="FONTWEIGHT:6:0:48" val="4"/>
  <p:tag name="FONTWEIGHT:6:0:49" val="4"/>
  <p:tag name="FONTWEIGHT:2:0:33" val="4"/>
  <p:tag name="FONTWEIGHT:2:0:32" val="4"/>
  <p:tag name="FONTWEIGHT:2:0:35" val="4"/>
  <p:tag name="FONTWEIGHT:2:0:34" val="4"/>
  <p:tag name="FONTWEIGHT:2:0:31" val="4"/>
  <p:tag name="FONTWEIGHT:2:0:30" val="4"/>
  <p:tag name="FONTWEIGHT:2:0:37" val="4"/>
  <p:tag name="FONTWEIGHT:2:0:36" val="4"/>
  <p:tag name="FONTWEIGHT:2:0:39" val="4"/>
  <p:tag name="FONTWEIGHT:2:0:38" val="4"/>
  <p:tag name="FONTWEIGHT:6:0:54" val="4"/>
  <p:tag name="FONTWEIGHT:2:0:5" val="4"/>
  <p:tag name="FONTWEIGHT:2:0:6" val="4"/>
  <p:tag name="FONTWEIGHT:2:0:7" val="4"/>
  <p:tag name="FONTWEIGHT:2:0:8" val="4"/>
  <p:tag name="FONTWEIGHT:2:0:9" val="4"/>
  <p:tag name="FONTWEIGHT:2:0:0" val="4"/>
  <p:tag name="FONTWEIGHT:2:0:1" val="4"/>
  <p:tag name="FONTWEIGHT:2:0:2" val="4"/>
  <p:tag name="FONTWEIGHT:2:0:3" val="4"/>
  <p:tag name="FONTWEIGHT:2:0:4" val="4"/>
  <p:tag name="FONTWEIGHT:2:0:11" val="4"/>
  <p:tag name="FONTWEIGHT:2:0:10" val="4"/>
  <p:tag name="FONTWEIGHT:4:0:0" val="4"/>
  <p:tag name="FONTWEIGHT:2:0:13" val="4"/>
  <p:tag name="FONTWEIGHT:4:0:1" val="4"/>
  <p:tag name="FONTWEIGHT:2:0:12" val="4"/>
  <p:tag name="FONTWEIGHT:2:0:19" val="4"/>
  <p:tag name="FONTWEIGHT:2:0:18" val="4"/>
  <p:tag name="FONTWEIGHT:2:0:15" val="4"/>
  <p:tag name="FONTWEIGHT:2:0:14" val="4"/>
  <p:tag name="FONTWEIGHT:2:0:17" val="4"/>
  <p:tag name="FONTWEIGHT:2:0:16" val="4"/>
  <p:tag name="FONTWEIGHT:10:1:0" val="4"/>
  <p:tag name="FONTWEIGHT:2:0:66" val="4"/>
  <p:tag name="FONTWEIGHT:2:0:65" val="4"/>
  <p:tag name="FONTWEIGHT:2:0:68" val="4"/>
  <p:tag name="FONTWEIGHT:2:0:67" val="4"/>
  <p:tag name="FONTWEIGHT:2:0:62" val="4"/>
  <p:tag name="FONTWEIGHT:2:0:61" val="4"/>
  <p:tag name="FONTWEIGHT:2:0:64" val="4"/>
  <p:tag name="FONTWEIGHT:6:0:0" val="4"/>
  <p:tag name="FONTWEIGHT:2:0:63" val="4"/>
  <p:tag name="FONTWEIGHT:2:0:69" val="4"/>
  <p:tag name="FONTWEIGHT:6:0:9" val="4"/>
  <p:tag name="FONTWEIGHT:6:0:2" val="4"/>
  <p:tag name="FONTWEIGHT:6:0:1" val="4"/>
  <p:tag name="FONTWEIGHT:2:0:71" val="4"/>
  <p:tag name="FONTWEIGHT:6:0:4" val="4"/>
  <p:tag name="FONTWEIGHT:2:0:70" val="4"/>
  <p:tag name="FONTWEIGHT:6:0:3" val="4"/>
  <p:tag name="FONTWEIGHT:6:0:6" val="4"/>
  <p:tag name="FONTWEIGHT:6:0:5" val="4"/>
  <p:tag name="FONTWEIGHT:6:0:8" val="4"/>
  <p:tag name="FONTWEIGHT:6:0:7" val="4"/>
  <p:tag name="FONTWEIGHT:2:0:72" val="4"/>
  <p:tag name="FONTWEIGHT:6:0:20" val="4"/>
  <p:tag name="FONTWEIGHT:6:0:18" val="4"/>
  <p:tag name="FONTWEIGHT:6:0:19" val="4"/>
  <p:tag name="FONTWEIGHT:6:0:10" val="4"/>
  <p:tag name="FONTWEIGHT:6:0:11" val="4"/>
  <p:tag name="FONTWEIGHT:10:0:0" val="4"/>
  <p:tag name="FONTWEIGHT:6:0:12" val="4"/>
  <p:tag name="FONTWEIGHT:6:0:13" val="4"/>
  <p:tag name="FONTWEIGHT:6:0:14" val="4"/>
  <p:tag name="FONTWEIGHT:6:0:15" val="4"/>
  <p:tag name="FONTWEIGHT:6:0:16" val="4"/>
  <p:tag name="FONTWEIGHT:6:0:17" val="4"/>
  <p:tag name="FONTWEIGHT:2:0:44" val="4"/>
  <p:tag name="FONTWEIGHT:2:0:43" val="4"/>
  <p:tag name="FONTWEIGHT:2:0:46" val="4"/>
  <p:tag name="FONTWEIGHT:2:0:45" val="4"/>
  <p:tag name="FONTWEIGHT:2:0:40" val="4"/>
  <p:tag name="FONTWEIGHT:2:0:42" val="4"/>
  <p:tag name="FONTWEIGHT:6:0:30" val="4"/>
  <p:tag name="FONTWEIGHT:2:0:41" val="4"/>
  <p:tag name="FONTWEIGHT:6:0:31" val="4"/>
  <p:tag name="FONTWEIGHT:2:0:48" val="4"/>
  <p:tag name="FONTWEIGHT:2:0:47" val="4"/>
  <p:tag name="FONTWEIGHT:2:0:49" val="4"/>
  <p:tag name="FONTWEIGHT:6:0:29" val="4"/>
  <p:tag name="FONTWEIGHT:6:0:21" val="4"/>
  <p:tag name="FONTWEIGHT:6:0:22" val="4"/>
  <p:tag name="FONTWEIGHT:6:0:23" val="4"/>
  <p:tag name="FONTWEIGHT:6:0:24" val="4"/>
  <p:tag name="FONTWEIGHT:6:0:25" val="4"/>
  <p:tag name="FONTWEIGHT:6:0:26" val="4"/>
  <p:tag name="FONTWEIGHT:6:0:27" val="4"/>
  <p:tag name="FONTWEIGHT:6:0:28" val="4"/>
  <p:tag name="FONTWEIGHT:2:0:55" val="4"/>
  <p:tag name="FONTWEIGHT:2:0:54" val="4"/>
  <p:tag name="FONTWEIGHT:2:0:57" val="4"/>
  <p:tag name="FONTWEIGHT:2:0:56" val="4"/>
  <p:tag name="FONTWEIGHT:2:0:51" val="4"/>
  <p:tag name="FONTWEIGHT:2:0:50" val="4"/>
  <p:tag name="FONTWEIGHT:6:0:40" val="4"/>
  <p:tag name="FONTWEIGHT:2:0:53" val="4"/>
  <p:tag name="FONTWEIGHT:6:0:41" val="4"/>
  <p:tag name="FONTWEIGHT:2:0:52" val="4"/>
  <p:tag name="FONTWEIGHT:6:0:42" val="4"/>
  <p:tag name="FONTWEIGHT:2:0:59" val="4"/>
  <p:tag name="FONTWEIGHT:2:0:58" val="4"/>
  <p:tag name="FONTWEIGHT:5:0:0" val="4"/>
  <p:tag name="FONTWEIGHT:6:0:32" val="4"/>
  <p:tag name="FONTWEIGHT:6:0:33" val="4"/>
  <p:tag name="FONTWEIGHT:2:0:60" val="4"/>
  <p:tag name="FONTWEIGHT:6:0:34" val="4"/>
  <p:tag name="FONTWEIGHT:6:0:35" val="4"/>
  <p:tag name="FONTWEIGHT:6:0:36" val="4"/>
  <p:tag name="FONTWEIGHT:6:0:37" val="4"/>
  <p:tag name="FONTWEIGHT:6:0:38" val="4"/>
  <p:tag name="FONTWEIGHT:6:0:39" val="4"/>
</p:tagLst>
</file>

<file path=ppt/tags/tag14.xml><?xml version="1.0" encoding="utf-8"?>
<p:tagLst xmlns:a="http://schemas.openxmlformats.org/drawingml/2006/main" xmlns:r="http://schemas.openxmlformats.org/officeDocument/2006/relationships" xmlns:p="http://schemas.openxmlformats.org/presentationml/2006/main">
  <p:tag name="FONTWEIGHT:2:1:4" val="4"/>
  <p:tag name="FONTWEIGHT:7:1:4" val="4"/>
  <p:tag name="FONTWEIGHT:7:1:3" val="4"/>
  <p:tag name="FONTWEIGHT:7:1:2" val="4"/>
  <p:tag name="FONTWEIGHT:7:1:1" val="4"/>
  <p:tag name="FONTWEIGHT:7:0:1" val="4"/>
  <p:tag name="FONTWEIGHT:7:1:0" val="4"/>
  <p:tag name="FONTWEIGHT:7:0:0" val="4"/>
  <p:tag name="FONTWEIGHT:12:0:11" val="4"/>
  <p:tag name="FONTWEIGHT:12:0:10" val="4"/>
  <p:tag name="FONTWEIGHT:2:0:0" val="4"/>
  <p:tag name="FONTWEIGHT:2:1:0" val="4"/>
  <p:tag name="FONTWEIGHT:2:1:1" val="4"/>
  <p:tag name="FONTWEIGHT:2:1:2" val="4"/>
  <p:tag name="FONTWEIGHT:2:1:3" val="4"/>
  <p:tag name="FONTWEIGHT:12:0:3" val="4"/>
  <p:tag name="FONTWEIGHT:4:0:0" val="4"/>
  <p:tag name="FONTWEIGHT:12:0:2" val="4"/>
  <p:tag name="FONTWEIGHT:4:0:1" val="4"/>
  <p:tag name="FONTWEIGHT:12:0:1" val="4"/>
  <p:tag name="FONTWEIGHT:12:1:0" val="4"/>
  <p:tag name="FONTWEIGHT:12:0:0" val="4"/>
  <p:tag name="FONTWEIGHT:12:0:7" val="4"/>
  <p:tag name="FONTWEIGHT:12:0:6" val="4"/>
  <p:tag name="FONTWEIGHT:12:0:5" val="4"/>
  <p:tag name="FONTWEIGHT:12:0:4" val="4"/>
  <p:tag name="FONTWEIGHT:12:0:9" val="4"/>
  <p:tag name="FONTWEIGHT:12:0:8" val="4"/>
  <p:tag name="FONTWEIGHT:5:0:0" val="4"/>
  <p:tag name="FONTWEIGHT:12:1:11" val="4"/>
</p:tagLst>
</file>

<file path=ppt/tags/tag15.xml><?xml version="1.0" encoding="utf-8"?>
<p:tagLst xmlns:a="http://schemas.openxmlformats.org/drawingml/2006/main" xmlns:r="http://schemas.openxmlformats.org/officeDocument/2006/relationships" xmlns:p="http://schemas.openxmlformats.org/presentationml/2006/main">
  <p:tag name="FONTWEIGHT:9:0:1" val="4"/>
  <p:tag name="FONTWEIGHT:9:0:0" val="4"/>
  <p:tag name="FONTWEIGHT:9:0:5" val="4"/>
  <p:tag name="FONTWEIGHT:9:0:4" val="4"/>
  <p:tag name="FONTWEIGHT:9:0:3" val="4"/>
  <p:tag name="FONTWEIGHT:9:0:2" val="4"/>
  <p:tag name="FONTWEIGHT:9:0:9" val="4"/>
  <p:tag name="FONTWEIGHT:9:0:8" val="4"/>
  <p:tag name="FONTWEIGHT:9:0:7" val="4"/>
  <p:tag name="FONTWEIGHT:11:0:0" val="4"/>
  <p:tag name="FONTWEIGHT:9:0:6" val="4"/>
  <p:tag name="FONTWEIGHT:9:0:12" val="4"/>
  <p:tag name="FONTWEIGHT:9:0:11" val="4"/>
  <p:tag name="FONTWEIGHT:9:0:10" val="4"/>
  <p:tag name="FONTWEIGHT:11:0:6" val="4"/>
  <p:tag name="FONTWEIGHT:11:0:15" val="4"/>
  <p:tag name="FONTWEIGHT:11:0:5" val="4"/>
  <p:tag name="FONTWEIGHT:11:0:14" val="4"/>
  <p:tag name="FONTWEIGHT:11:0:8" val="4"/>
  <p:tag name="FONTWEIGHT:11:0:17" val="4"/>
  <p:tag name="FONTWEIGHT:11:0:7" val="4"/>
  <p:tag name="FONTWEIGHT:11:0:16" val="4"/>
  <p:tag name="FONTWEIGHT:11:0:2" val="4"/>
  <p:tag name="FONTWEIGHT:11:0:11" val="4"/>
  <p:tag name="FONTWEIGHT:11:0:1" val="4"/>
  <p:tag name="FONTWEIGHT:11:0:10" val="4"/>
  <p:tag name="FONTWEIGHT:11:0:4" val="4"/>
  <p:tag name="FONTWEIGHT:11:0:13" val="4"/>
  <p:tag name="FONTWEIGHT:11:0:3" val="4"/>
  <p:tag name="FONTWEIGHT:11:0:12" val="4"/>
  <p:tag name="FONTWEIGHT:11:0:19" val="4"/>
  <p:tag name="FONTWEIGHT:11:0:9" val="4"/>
  <p:tag name="FONTWEIGHT:11:0:18" val="4"/>
  <p:tag name="FONTWEIGHT:4:0:0" val="4"/>
  <p:tag name="FONTWEIGHT:8:1:0" val="4"/>
  <p:tag name="FONTWEIGHT:10:0:30" val="4"/>
  <p:tag name="FONTWEIGHT:10:0:21" val="4"/>
  <p:tag name="FONTWEIGHT:10:0:20" val="4"/>
  <p:tag name="FONTWEIGHT:10:0:23" val="4"/>
  <p:tag name="FONTWEIGHT:10:0:22" val="4"/>
  <p:tag name="FONTWEIGHT:10:0:25" val="4"/>
  <p:tag name="FONTWEIGHT:10:0:24" val="4"/>
  <p:tag name="FONTWEIGHT:10:0:27" val="4"/>
  <p:tag name="FONTWEIGHT:10:0:26" val="4"/>
  <p:tag name="FONTWEIGHT:9:0:34" val="4"/>
  <p:tag name="FONTWEIGHT:10:0:29" val="4"/>
  <p:tag name="FONTWEIGHT:9:0:33" val="4"/>
  <p:tag name="FONTWEIGHT:10:0:28" val="4"/>
  <p:tag name="FONTWEIGHT:9:0:32" val="4"/>
  <p:tag name="FONTWEIGHT:9:0:31" val="4"/>
  <p:tag name="FONTWEIGHT:9:0:30" val="4"/>
  <p:tag name="FONTWEIGHT:9:0:29" val="4"/>
  <p:tag name="FONTWEIGHT:9:0:28" val="4"/>
  <p:tag name="FONTWEIGHT:9:0:27" val="4"/>
  <p:tag name="FONTWEIGHT:9:0:26" val="4"/>
  <p:tag name="FONTWEIGHT:9:0:25" val="4"/>
  <p:tag name="FONTWEIGHT:9:0:24" val="4"/>
  <p:tag name="FONTWEIGHT:10:0:10" val="4"/>
  <p:tag name="FONTWEIGHT:10:0:12" val="4"/>
  <p:tag name="FONTWEIGHT:10:0:11" val="4"/>
  <p:tag name="FONTWEIGHT:10:0:14" val="4"/>
  <p:tag name="FONTWEIGHT:10:0:13" val="4"/>
  <p:tag name="FONTWEIGHT:10:0:16" val="4"/>
  <p:tag name="FONTWEIGHT:10:0:15" val="4"/>
  <p:tag name="FONTWEIGHT:9:0:23" val="4"/>
  <p:tag name="FONTWEIGHT:10:0:18" val="4"/>
  <p:tag name="FONTWEIGHT:9:0:22" val="4"/>
  <p:tag name="FONTWEIGHT:10:0:17" val="4"/>
  <p:tag name="FONTWEIGHT:9:0:21" val="4"/>
  <p:tag name="FONTWEIGHT:11:0:20" val="4"/>
  <p:tag name="FONTWEIGHT:9:0:20" val="4"/>
  <p:tag name="FONTWEIGHT:10:0:19" val="4"/>
  <p:tag name="FONTWEIGHT:11:0:26" val="4"/>
  <p:tag name="FONTWEIGHT:9:0:19" val="4"/>
  <p:tag name="FONTWEIGHT:11:0:25" val="4"/>
  <p:tag name="FONTWEIGHT:9:0:18" val="4"/>
  <p:tag name="FONTWEIGHT:9:0:17" val="4"/>
  <p:tag name="FONTWEIGHT:8:0:0" val="4"/>
  <p:tag name="FONTWEIGHT:9:0:16" val="4"/>
  <p:tag name="FONTWEIGHT:11:0:22" val="4"/>
  <p:tag name="FONTWEIGHT:9:0:15" val="4"/>
  <p:tag name="FONTWEIGHT:11:0:21" val="4"/>
  <p:tag name="FONTWEIGHT:9:0:14" val="4"/>
  <p:tag name="FONTWEIGHT:11:0:24" val="4"/>
  <p:tag name="FONTWEIGHT:9:0:13" val="4"/>
  <p:tag name="FONTWEIGHT:11:0:23" val="4"/>
  <p:tag name="FONTWEIGHT:10:0:1" val="4"/>
  <p:tag name="FONTWEIGHT:10:0:0" val="4"/>
  <p:tag name="FONTWEIGHT:10:0:9" val="4"/>
  <p:tag name="FONTWEIGHT:10:0:8" val="4"/>
  <p:tag name="FONTWEIGHT:10:0:7" val="4"/>
  <p:tag name="FONTWEIGHT:10:0:6" val="4"/>
  <p:tag name="FONTWEIGHT:10:0:5" val="4"/>
  <p:tag name="FONTWEIGHT:10:0:4" val="4"/>
  <p:tag name="FONTWEIGHT:10:0:3" val="4"/>
  <p:tag name="FONTWEIGHT:10:0:2" val="4"/>
  <p:tag name="FONTWEIGHT:3:0:0" val="4"/>
  <p:tag name="FONTWEIGHT:3:0:1" val="4"/>
  <p:tag name="FONTWEIGHT:9:0:49" val="4"/>
  <p:tag name="FONTWEIGHT:9:0:48" val="4"/>
  <p:tag name="FONTWEIGHT:9:0:47" val="4"/>
  <p:tag name="FONTWEIGHT:9:0:46" val="4"/>
  <p:tag name="FONTWEIGHT:9:0:45" val="4"/>
  <p:tag name="FONTWEIGHT:9:0:44" val="4"/>
  <p:tag name="FONTWEIGHT:9:0:43" val="4"/>
  <p:tag name="FONTWEIGHT:9:0:42" val="4"/>
  <p:tag name="FONTWEIGHT:9:0:41" val="4"/>
  <p:tag name="FONTWEIGHT:9:0:40" val="4"/>
  <p:tag name="FONTWEIGHT:9:0:39" val="4"/>
  <p:tag name="FONTWEIGHT:9:0:38" val="4"/>
  <p:tag name="FONTWEIGHT:9:0:37" val="4"/>
  <p:tag name="FONTWEIGHT:9:0:36" val="4"/>
  <p:tag name="FONTWEIGHT:9:0:35" val="4"/>
</p:tagLst>
</file>

<file path=ppt/tags/tag1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xml><?xml version="1.0" encoding="utf-8"?>
<p:tagLst xmlns:a="http://schemas.openxmlformats.org/drawingml/2006/main" xmlns:r="http://schemas.openxmlformats.org/officeDocument/2006/relationships" xmlns:p="http://schemas.openxmlformats.org/presentationml/2006/main">
  <p:tag name="FONTWEIGHT:2:0:0" val="4"/>
</p:tagLst>
</file>

<file path=ppt/tags/tag2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xml><?xml version="1.0" encoding="utf-8"?>
<p:tagLst xmlns:a="http://schemas.openxmlformats.org/drawingml/2006/main" xmlns:r="http://schemas.openxmlformats.org/officeDocument/2006/relationships" xmlns:p="http://schemas.openxmlformats.org/presentationml/2006/main">
  <p:tag name="FONTWEIGHT:3:0:0" val="4"/>
  <p:tag name="FONTWEIGHT:2:0:0" val="4"/>
</p:tagLst>
</file>

<file path=ppt/tags/tag3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xml><?xml version="1.0" encoding="utf-8"?>
<p:tagLst xmlns:a="http://schemas.openxmlformats.org/drawingml/2006/main" xmlns:r="http://schemas.openxmlformats.org/officeDocument/2006/relationships" xmlns:p="http://schemas.openxmlformats.org/presentationml/2006/main">
  <p:tag name="FONTWEIGHT:2:0:0" val="4"/>
</p:tagLst>
</file>

<file path=ppt/tags/tag4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5.xml><?xml version="1.0" encoding="utf-8"?>
<p:tagLst xmlns:a="http://schemas.openxmlformats.org/drawingml/2006/main" xmlns:r="http://schemas.openxmlformats.org/officeDocument/2006/relationships" xmlns:p="http://schemas.openxmlformats.org/presentationml/2006/main">
  <p:tag name="FONTWEIGHT:4:0:0" val="4"/>
</p:tagLst>
</file>

<file path=ppt/tags/tag5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5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6.xml><?xml version="1.0" encoding="utf-8"?>
<p:tagLst xmlns:a="http://schemas.openxmlformats.org/drawingml/2006/main" xmlns:r="http://schemas.openxmlformats.org/officeDocument/2006/relationships" xmlns:p="http://schemas.openxmlformats.org/presentationml/2006/main">
  <p:tag name="FONTWEIGHT:12:4:0" val="4"/>
  <p:tag name="FONTWEIGHT:9:0:0" val="4"/>
  <p:tag name="FONTWEIGHT:12:2:0" val="4"/>
  <p:tag name="FONTWEIGHT:12:1:0" val="4"/>
  <p:tag name="FONTWEIGHT:12:0:0" val="4"/>
  <p:tag name="FONTWEIGHT:12:3:0" val="4"/>
</p:tagLst>
</file>

<file path=ppt/tags/tag7.xml><?xml version="1.0" encoding="utf-8"?>
<p:tagLst xmlns:a="http://schemas.openxmlformats.org/drawingml/2006/main" xmlns:r="http://schemas.openxmlformats.org/officeDocument/2006/relationships" xmlns:p="http://schemas.openxmlformats.org/presentationml/2006/main">
  <p:tag name="FONTWEIGHT:5:0:0" val="4"/>
</p:tagLst>
</file>

<file path=ppt/tags/tag8.xml><?xml version="1.0" encoding="utf-8"?>
<p:tagLst xmlns:a="http://schemas.openxmlformats.org/drawingml/2006/main" xmlns:r="http://schemas.openxmlformats.org/officeDocument/2006/relationships" xmlns:p="http://schemas.openxmlformats.org/presentationml/2006/main">
  <p:tag name="FONTWEIGHT:3:0:0" val="4"/>
  <p:tag name="FONTWEIGHT:6:0:0" val="4"/>
</p:tagLst>
</file>

<file path=ppt/tags/tag9.xml><?xml version="1.0" encoding="utf-8"?>
<p:tagLst xmlns:a="http://schemas.openxmlformats.org/drawingml/2006/main" xmlns:r="http://schemas.openxmlformats.org/officeDocument/2006/relationships" xmlns:p="http://schemas.openxmlformats.org/presentationml/2006/main">
  <p:tag name="FONTWEIGHT:4:0:0" val="4"/>
  <p:tag name="FONTWEIGHT:3:0:0"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58-cub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28-3d-cubes-powerpoint-template.potx" id="{31EC4B10-1AC8-4272-9787-5C7F5B142AAC}" vid="{C9938D3F-E61D-44C8-8929-DB1180B8F9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2673</TotalTime>
  <Words>2444</Words>
  <Application>Microsoft Office PowerPoint</Application>
  <PresentationFormat>On-screen Show (16:9)</PresentationFormat>
  <Paragraphs>567</Paragraphs>
  <Slides>48</Slides>
  <Notes>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48</vt:i4>
      </vt:variant>
    </vt:vector>
  </HeadingPairs>
  <TitlesOfParts>
    <vt:vector size="65" baseType="lpstr">
      <vt:lpstr>Titillium Web</vt:lpstr>
      <vt:lpstr>Microsoft Himalaya</vt:lpstr>
      <vt:lpstr>Segoe UI Light</vt:lpstr>
      <vt:lpstr>Muli</vt:lpstr>
      <vt:lpstr>Comic Sans MS</vt:lpstr>
      <vt:lpstr>Arial</vt:lpstr>
      <vt:lpstr>Verdana</vt:lpstr>
      <vt:lpstr>Calibri</vt:lpstr>
      <vt:lpstr>Arvo</vt:lpstr>
      <vt:lpstr>Times New Roman</vt:lpstr>
      <vt:lpstr>Microsoft New Tai Lue</vt:lpstr>
      <vt:lpstr>Calibri Light</vt:lpstr>
      <vt:lpstr>Wingdings</vt:lpstr>
      <vt:lpstr>Source Sans Pro</vt:lpstr>
      <vt:lpstr>Courier New</vt:lpstr>
      <vt:lpstr>Office Theme</vt:lpstr>
      <vt:lpstr>20058-cubes</vt:lpstr>
      <vt:lpstr>XÂY DỰNG HỆ THỐNG QUẢN LÝ THÔNG TIN DU LỊCH</vt:lpstr>
      <vt:lpstr>PowerPoint Presentation</vt:lpstr>
      <vt:lpstr>PowerPoint Presentation</vt:lpstr>
      <vt:lpstr>NỘI DUNG </vt:lpstr>
      <vt:lpstr>TỔNG QUAN </vt:lpstr>
      <vt:lpstr>PowerPoint Presentation</vt:lpstr>
      <vt:lpstr>PowerPoint Presentation</vt:lpstr>
      <vt:lpstr>PowerPoint Presentation</vt:lpstr>
      <vt:lpstr>PowerPoint Presentation</vt:lpstr>
      <vt:lpstr>PHƯƠNG PHÁP THỰC HIỆN</vt:lpstr>
      <vt:lpstr>KẾ HOẠCH THỰC HIỆN</vt:lpstr>
      <vt:lpstr>CƠ SỞ LÝ THUYẾT</vt:lpstr>
      <vt:lpstr>CÔNG CỤ CÀI ĐẶT</vt:lpstr>
      <vt:lpstr>CÔNG CỤ CÀI ĐẶT (TT)</vt:lpstr>
      <vt:lpstr>CÔNG CỤ CÀI ĐẶT (TT)</vt:lpstr>
      <vt:lpstr>MÔ HÌNH THIẾT KẾ</vt:lpstr>
      <vt:lpstr>CÔNG NGHỆ &amp; KỸ THUẬT ÁP DỤNG</vt:lpstr>
      <vt:lpstr>SPRING MVC FRAMEWORK</vt:lpstr>
      <vt:lpstr>HIBERNATE</vt:lpstr>
      <vt:lpstr>MAVEN</vt:lpstr>
      <vt:lpstr>MYSQL</vt:lpstr>
      <vt:lpstr>HTML, CSS, JAVASCRIPT, BOOTSTRAP</vt:lpstr>
      <vt:lpstr>NỘI DUNG &amp; KẾT QUẢ NGHIÊN CỨU</vt:lpstr>
      <vt:lpstr>ĐẶC TẢ YÊU CẦU CHỨC NĂNG</vt:lpstr>
      <vt:lpstr>ĐẶC TẢ YÊU CẦU CHỨC NĂNG (TT)</vt:lpstr>
      <vt:lpstr>ĐẶC TẢ YÊU CẦU CHỨC NĂNG (TT)</vt:lpstr>
      <vt:lpstr>ĐẶC TẢ YÊU CẦU CHỨC NĂNG (TT)</vt:lpstr>
      <vt:lpstr>ĐẶC TẢ YÊU CẦU PHI CHỨC NĂNG</vt:lpstr>
      <vt:lpstr>THIẾT KẾ GIAO DIỆN</vt:lpstr>
      <vt:lpstr>THIẾT KẾ GIAO DIỆN (TT)</vt:lpstr>
      <vt:lpstr>THIẾT KẾ DỮ LIỆU (CDM)</vt:lpstr>
      <vt:lpstr>THIẾT KẾ DỮ LIỆU (PDM)</vt:lpstr>
      <vt:lpstr>THIẾT KẾ CHỨC NĂNG</vt:lpstr>
      <vt:lpstr>THIẾT KẾ CHỨC NĂNG (TT)</vt:lpstr>
      <vt:lpstr>THIẾT KẾ CHỨC NĂNG (TT)</vt:lpstr>
      <vt:lpstr>THIẾT KẾ CHỨC NĂNG (TT)</vt:lpstr>
      <vt:lpstr>THIẾT KẾ CHỨC NĂNG (TT)</vt:lpstr>
      <vt:lpstr>THIẾT KẾ CHỨC NĂNG (TT)</vt:lpstr>
      <vt:lpstr>THIẾT KẾ CHỨC NĂNG (TT)</vt:lpstr>
      <vt:lpstr>THIẾT KẾ CHỨC NĂNG (TT)</vt:lpstr>
      <vt:lpstr>MÔI TRƯỜNG KIỂM THỬ</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 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tlqngoc12</dc:creator>
  <cp:lastModifiedBy>Ngoc Tran Le Que</cp:lastModifiedBy>
  <cp:revision>325</cp:revision>
  <dcterms:created xsi:type="dcterms:W3CDTF">2010-03-09T10:03:29Z</dcterms:created>
  <dcterms:modified xsi:type="dcterms:W3CDTF">2017-05-14T04:40:15Z</dcterms:modified>
</cp:coreProperties>
</file>